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56" r:id="rId2"/>
    <p:sldId id="281" r:id="rId3"/>
    <p:sldId id="283" r:id="rId4"/>
    <p:sldId id="258" r:id="rId5"/>
    <p:sldId id="259" r:id="rId6"/>
    <p:sldId id="276" r:id="rId7"/>
    <p:sldId id="267" r:id="rId8"/>
    <p:sldId id="278" r:id="rId9"/>
    <p:sldId id="277" r:id="rId10"/>
    <p:sldId id="285" r:id="rId11"/>
    <p:sldId id="279" r:id="rId12"/>
    <p:sldId id="288" r:id="rId13"/>
    <p:sldId id="286" r:id="rId14"/>
    <p:sldId id="289" r:id="rId15"/>
    <p:sldId id="290" r:id="rId16"/>
    <p:sldId id="272" r:id="rId17"/>
    <p:sldId id="273" r:id="rId18"/>
    <p:sldId id="291" r:id="rId19"/>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51E"/>
    <a:srgbClr val="C1CED6"/>
    <a:srgbClr val="C5A8D6"/>
    <a:srgbClr val="4B6D64"/>
    <a:srgbClr val="759D65"/>
    <a:srgbClr val="B4C1A1"/>
    <a:srgbClr val="B9C4A2"/>
    <a:srgbClr val="95D2D1"/>
    <a:srgbClr val="90CDCD"/>
    <a:srgbClr val="5EF1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09982-0760-416C-9582-4CC6A5D0349A}" v="35" dt="2022-05-25T22:16:27.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12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miller" userId="0b6639715496401b" providerId="LiveId" clId="{82309982-0760-416C-9582-4CC6A5D0349A}"/>
    <pc:docChg chg="undo custSel addSld delSld modSld sldOrd">
      <pc:chgData name="barry miller" userId="0b6639715496401b" providerId="LiveId" clId="{82309982-0760-416C-9582-4CC6A5D0349A}" dt="2022-05-25T22:38:16.819" v="1845"/>
      <pc:docMkLst>
        <pc:docMk/>
      </pc:docMkLst>
      <pc:sldChg chg="modSp mod modTransition">
        <pc:chgData name="barry miller" userId="0b6639715496401b" providerId="LiveId" clId="{82309982-0760-416C-9582-4CC6A5D0349A}" dt="2022-05-25T18:10:39.656" v="1480"/>
        <pc:sldMkLst>
          <pc:docMk/>
          <pc:sldMk cId="2912929814" sldId="256"/>
        </pc:sldMkLst>
        <pc:spChg chg="mod">
          <ac:chgData name="barry miller" userId="0b6639715496401b" providerId="LiveId" clId="{82309982-0760-416C-9582-4CC6A5D0349A}" dt="2022-05-25T18:08:38.212" v="1432" actId="20577"/>
          <ac:spMkLst>
            <pc:docMk/>
            <pc:sldMk cId="2912929814" sldId="256"/>
            <ac:spMk id="2" creationId="{A61CE506-18A9-47D1-BA02-891D60B5E164}"/>
          </ac:spMkLst>
        </pc:spChg>
        <pc:spChg chg="mod">
          <ac:chgData name="barry miller" userId="0b6639715496401b" providerId="LiveId" clId="{82309982-0760-416C-9582-4CC6A5D0349A}" dt="2022-05-25T18:08:41.954" v="1434" actId="6549"/>
          <ac:spMkLst>
            <pc:docMk/>
            <pc:sldMk cId="2912929814" sldId="256"/>
            <ac:spMk id="3" creationId="{23786080-27CA-4F55-8341-98EAF4DC2096}"/>
          </ac:spMkLst>
        </pc:spChg>
      </pc:sldChg>
      <pc:sldChg chg="modTransition">
        <pc:chgData name="barry miller" userId="0b6639715496401b" providerId="LiveId" clId="{82309982-0760-416C-9582-4CC6A5D0349A}" dt="2022-05-25T18:10:39.656" v="1480"/>
        <pc:sldMkLst>
          <pc:docMk/>
          <pc:sldMk cId="1385224162" sldId="258"/>
        </pc:sldMkLst>
      </pc:sldChg>
      <pc:sldChg chg="modTransition">
        <pc:chgData name="barry miller" userId="0b6639715496401b" providerId="LiveId" clId="{82309982-0760-416C-9582-4CC6A5D0349A}" dt="2022-05-25T18:10:39.656" v="1480"/>
        <pc:sldMkLst>
          <pc:docMk/>
          <pc:sldMk cId="936266279" sldId="259"/>
        </pc:sldMkLst>
      </pc:sldChg>
      <pc:sldChg chg="del">
        <pc:chgData name="barry miller" userId="0b6639715496401b" providerId="LiveId" clId="{82309982-0760-416C-9582-4CC6A5D0349A}" dt="2022-05-25T17:43:46.967" v="1" actId="47"/>
        <pc:sldMkLst>
          <pc:docMk/>
          <pc:sldMk cId="2077150355" sldId="261"/>
        </pc:sldMkLst>
      </pc:sldChg>
      <pc:sldChg chg="del">
        <pc:chgData name="barry miller" userId="0b6639715496401b" providerId="LiveId" clId="{82309982-0760-416C-9582-4CC6A5D0349A}" dt="2022-05-25T17:43:56.140" v="2" actId="47"/>
        <pc:sldMkLst>
          <pc:docMk/>
          <pc:sldMk cId="1965008945" sldId="263"/>
        </pc:sldMkLst>
      </pc:sldChg>
      <pc:sldChg chg="del">
        <pc:chgData name="barry miller" userId="0b6639715496401b" providerId="LiveId" clId="{82309982-0760-416C-9582-4CC6A5D0349A}" dt="2022-05-25T17:43:57.645" v="3" actId="47"/>
        <pc:sldMkLst>
          <pc:docMk/>
          <pc:sldMk cId="2178910760" sldId="264"/>
        </pc:sldMkLst>
      </pc:sldChg>
      <pc:sldChg chg="del">
        <pc:chgData name="barry miller" userId="0b6639715496401b" providerId="LiveId" clId="{82309982-0760-416C-9582-4CC6A5D0349A}" dt="2022-05-25T17:43:59.244" v="4" actId="47"/>
        <pc:sldMkLst>
          <pc:docMk/>
          <pc:sldMk cId="3286054869" sldId="265"/>
        </pc:sldMkLst>
      </pc:sldChg>
      <pc:sldChg chg="addSp delSp modSp mod modTransition modAnim">
        <pc:chgData name="barry miller" userId="0b6639715496401b" providerId="LiveId" clId="{82309982-0760-416C-9582-4CC6A5D0349A}" dt="2022-05-25T18:12:34.955" v="1579" actId="114"/>
        <pc:sldMkLst>
          <pc:docMk/>
          <pc:sldMk cId="1533215008" sldId="267"/>
        </pc:sldMkLst>
        <pc:spChg chg="add mod topLvl">
          <ac:chgData name="barry miller" userId="0b6639715496401b" providerId="LiveId" clId="{82309982-0760-416C-9582-4CC6A5D0349A}" dt="2022-05-25T17:49:13.589" v="67" actId="164"/>
          <ac:spMkLst>
            <pc:docMk/>
            <pc:sldMk cId="1533215008" sldId="267"/>
            <ac:spMk id="5" creationId="{338F323F-5371-65A1-729D-91CB3D4E7821}"/>
          </ac:spMkLst>
        </pc:spChg>
        <pc:spChg chg="add mod">
          <ac:chgData name="barry miller" userId="0b6639715496401b" providerId="LiveId" clId="{82309982-0760-416C-9582-4CC6A5D0349A}" dt="2022-05-25T18:09:56.439" v="1466" actId="1035"/>
          <ac:spMkLst>
            <pc:docMk/>
            <pc:sldMk cId="1533215008" sldId="267"/>
            <ac:spMk id="12" creationId="{594312BE-DDDA-010F-FF97-01CAAD498B47}"/>
          </ac:spMkLst>
        </pc:spChg>
        <pc:spChg chg="mod">
          <ac:chgData name="barry miller" userId="0b6639715496401b" providerId="LiveId" clId="{82309982-0760-416C-9582-4CC6A5D0349A}" dt="2022-05-25T17:44:21.530" v="28" actId="1035"/>
          <ac:spMkLst>
            <pc:docMk/>
            <pc:sldMk cId="1533215008" sldId="267"/>
            <ac:spMk id="13" creationId="{E40CE0CC-8FA4-4611-91C3-EF98BDAA1B71}"/>
          </ac:spMkLst>
        </pc:spChg>
        <pc:spChg chg="add mod">
          <ac:chgData name="barry miller" userId="0b6639715496401b" providerId="LiveId" clId="{82309982-0760-416C-9582-4CC6A5D0349A}" dt="2022-05-25T18:11:29.661" v="1483" actId="2085"/>
          <ac:spMkLst>
            <pc:docMk/>
            <pc:sldMk cId="1533215008" sldId="267"/>
            <ac:spMk id="16" creationId="{CDE6C168-1AA1-6DE8-AFF4-82FE8EB2F531}"/>
          </ac:spMkLst>
        </pc:spChg>
        <pc:spChg chg="add mod">
          <ac:chgData name="barry miller" userId="0b6639715496401b" providerId="LiveId" clId="{82309982-0760-416C-9582-4CC6A5D0349A}" dt="2022-05-25T18:10:04.547" v="1479" actId="1036"/>
          <ac:spMkLst>
            <pc:docMk/>
            <pc:sldMk cId="1533215008" sldId="267"/>
            <ac:spMk id="18" creationId="{55F2DF4B-B685-B069-3B7B-F5E5318A78AB}"/>
          </ac:spMkLst>
        </pc:spChg>
        <pc:spChg chg="add mod">
          <ac:chgData name="barry miller" userId="0b6639715496401b" providerId="LiveId" clId="{82309982-0760-416C-9582-4CC6A5D0349A}" dt="2022-05-25T18:12:34.955" v="1579" actId="114"/>
          <ac:spMkLst>
            <pc:docMk/>
            <pc:sldMk cId="1533215008" sldId="267"/>
            <ac:spMk id="19" creationId="{BC5369B1-8CFD-DD74-625A-914487942AAC}"/>
          </ac:spMkLst>
        </pc:spChg>
        <pc:grpChg chg="add del mod">
          <ac:chgData name="barry miller" userId="0b6639715496401b" providerId="LiveId" clId="{82309982-0760-416C-9582-4CC6A5D0349A}" dt="2022-05-25T17:48:38.582" v="61" actId="165"/>
          <ac:grpSpMkLst>
            <pc:docMk/>
            <pc:sldMk cId="1533215008" sldId="267"/>
            <ac:grpSpMk id="9" creationId="{76404090-44EC-A3F2-D164-E6CBFB9F96DB}"/>
          </ac:grpSpMkLst>
        </pc:grpChg>
        <pc:grpChg chg="add mod">
          <ac:chgData name="barry miller" userId="0b6639715496401b" providerId="LiveId" clId="{82309982-0760-416C-9582-4CC6A5D0349A}" dt="2022-05-25T17:49:13.589" v="67" actId="164"/>
          <ac:grpSpMkLst>
            <pc:docMk/>
            <pc:sldMk cId="1533215008" sldId="267"/>
            <ac:grpSpMk id="10" creationId="{DB2C2FED-2C99-5106-A852-8AA650DDC2FF}"/>
          </ac:grpSpMkLst>
        </pc:grpChg>
        <pc:cxnChg chg="add mod topLvl">
          <ac:chgData name="barry miller" userId="0b6639715496401b" providerId="LiveId" clId="{82309982-0760-416C-9582-4CC6A5D0349A}" dt="2022-05-25T17:49:13.589" v="67" actId="164"/>
          <ac:cxnSpMkLst>
            <pc:docMk/>
            <pc:sldMk cId="1533215008" sldId="267"/>
            <ac:cxnSpMk id="7" creationId="{BCB24ADA-6E18-2633-2E9A-DA8A992AF121}"/>
          </ac:cxnSpMkLst>
        </pc:cxnChg>
      </pc:sldChg>
      <pc:sldChg chg="del">
        <pc:chgData name="barry miller" userId="0b6639715496401b" providerId="LiveId" clId="{82309982-0760-416C-9582-4CC6A5D0349A}" dt="2022-05-25T17:50:25.566" v="69" actId="47"/>
        <pc:sldMkLst>
          <pc:docMk/>
          <pc:sldMk cId="4280530949" sldId="268"/>
        </pc:sldMkLst>
      </pc:sldChg>
      <pc:sldChg chg="del">
        <pc:chgData name="barry miller" userId="0b6639715496401b" providerId="LiveId" clId="{82309982-0760-416C-9582-4CC6A5D0349A}" dt="2022-05-25T17:50:27.371" v="70" actId="47"/>
        <pc:sldMkLst>
          <pc:docMk/>
          <pc:sldMk cId="3876735315" sldId="269"/>
        </pc:sldMkLst>
      </pc:sldChg>
      <pc:sldChg chg="del">
        <pc:chgData name="barry miller" userId="0b6639715496401b" providerId="LiveId" clId="{82309982-0760-416C-9582-4CC6A5D0349A}" dt="2022-05-25T17:50:28.437" v="71" actId="47"/>
        <pc:sldMkLst>
          <pc:docMk/>
          <pc:sldMk cId="898369182" sldId="270"/>
        </pc:sldMkLst>
      </pc:sldChg>
      <pc:sldChg chg="modSp mod modTransition">
        <pc:chgData name="barry miller" userId="0b6639715496401b" providerId="LiveId" clId="{82309982-0760-416C-9582-4CC6A5D0349A}" dt="2022-05-25T19:38:08.288" v="1634" actId="20577"/>
        <pc:sldMkLst>
          <pc:docMk/>
          <pc:sldMk cId="2141245845" sldId="272"/>
        </pc:sldMkLst>
        <pc:spChg chg="mod">
          <ac:chgData name="barry miller" userId="0b6639715496401b" providerId="LiveId" clId="{82309982-0760-416C-9582-4CC6A5D0349A}" dt="2022-05-25T19:38:08.288" v="1634" actId="20577"/>
          <ac:spMkLst>
            <pc:docMk/>
            <pc:sldMk cId="2141245845" sldId="272"/>
            <ac:spMk id="3" creationId="{3A3FBD46-4C40-43F3-B761-F28F1FD93D96}"/>
          </ac:spMkLst>
        </pc:spChg>
      </pc:sldChg>
      <pc:sldChg chg="modSp mod modTransition">
        <pc:chgData name="barry miller" userId="0b6639715496401b" providerId="LiveId" clId="{82309982-0760-416C-9582-4CC6A5D0349A}" dt="2022-05-25T18:10:39.656" v="1480"/>
        <pc:sldMkLst>
          <pc:docMk/>
          <pc:sldMk cId="2244418883" sldId="273"/>
        </pc:sldMkLst>
        <pc:spChg chg="mod">
          <ac:chgData name="barry miller" userId="0b6639715496401b" providerId="LiveId" clId="{82309982-0760-416C-9582-4CC6A5D0349A}" dt="2022-05-25T18:08:29.470" v="1419" actId="6549"/>
          <ac:spMkLst>
            <pc:docMk/>
            <pc:sldMk cId="2244418883" sldId="273"/>
            <ac:spMk id="3" creationId="{23786080-27CA-4F55-8341-98EAF4DC2096}"/>
          </ac:spMkLst>
        </pc:spChg>
        <pc:spChg chg="mod">
          <ac:chgData name="barry miller" userId="0b6639715496401b" providerId="LiveId" clId="{82309982-0760-416C-9582-4CC6A5D0349A}" dt="2022-05-25T18:08:23.567" v="1415" actId="20577"/>
          <ac:spMkLst>
            <pc:docMk/>
            <pc:sldMk cId="2244418883" sldId="273"/>
            <ac:spMk id="14" creationId="{F33B6F9D-5615-4BD7-BBFA-46BCE7D360BA}"/>
          </ac:spMkLst>
        </pc:spChg>
      </pc:sldChg>
      <pc:sldChg chg="modTransition">
        <pc:chgData name="barry miller" userId="0b6639715496401b" providerId="LiveId" clId="{82309982-0760-416C-9582-4CC6A5D0349A}" dt="2022-05-25T18:10:39.656" v="1480"/>
        <pc:sldMkLst>
          <pc:docMk/>
          <pc:sldMk cId="2869392718" sldId="276"/>
        </pc:sldMkLst>
      </pc:sldChg>
      <pc:sldChg chg="modTransition">
        <pc:chgData name="barry miller" userId="0b6639715496401b" providerId="LiveId" clId="{82309982-0760-416C-9582-4CC6A5D0349A}" dt="2022-05-25T18:10:39.656" v="1480"/>
        <pc:sldMkLst>
          <pc:docMk/>
          <pc:sldMk cId="2687100218" sldId="277"/>
        </pc:sldMkLst>
      </pc:sldChg>
      <pc:sldChg chg="modTransition">
        <pc:chgData name="barry miller" userId="0b6639715496401b" providerId="LiveId" clId="{82309982-0760-416C-9582-4CC6A5D0349A}" dt="2022-05-25T18:10:39.656" v="1480"/>
        <pc:sldMkLst>
          <pc:docMk/>
          <pc:sldMk cId="846613385" sldId="278"/>
        </pc:sldMkLst>
      </pc:sldChg>
      <pc:sldChg chg="modTransition">
        <pc:chgData name="barry miller" userId="0b6639715496401b" providerId="LiveId" clId="{82309982-0760-416C-9582-4CC6A5D0349A}" dt="2022-05-25T18:10:39.656" v="1480"/>
        <pc:sldMkLst>
          <pc:docMk/>
          <pc:sldMk cId="3815681823" sldId="279"/>
        </pc:sldMkLst>
      </pc:sldChg>
      <pc:sldChg chg="modTransition">
        <pc:chgData name="barry miller" userId="0b6639715496401b" providerId="LiveId" clId="{82309982-0760-416C-9582-4CC6A5D0349A}" dt="2022-05-25T18:10:39.656" v="1480"/>
        <pc:sldMkLst>
          <pc:docMk/>
          <pc:sldMk cId="3239444082" sldId="281"/>
        </pc:sldMkLst>
      </pc:sldChg>
      <pc:sldChg chg="modTransition">
        <pc:chgData name="barry miller" userId="0b6639715496401b" providerId="LiveId" clId="{82309982-0760-416C-9582-4CC6A5D0349A}" dt="2022-05-25T18:10:39.656" v="1480"/>
        <pc:sldMkLst>
          <pc:docMk/>
          <pc:sldMk cId="272477735" sldId="283"/>
        </pc:sldMkLst>
      </pc:sldChg>
      <pc:sldChg chg="del">
        <pc:chgData name="barry miller" userId="0b6639715496401b" providerId="LiveId" clId="{82309982-0760-416C-9582-4CC6A5D0349A}" dt="2022-05-25T17:50:32.066" v="72" actId="47"/>
        <pc:sldMkLst>
          <pc:docMk/>
          <pc:sldMk cId="2760963436" sldId="284"/>
        </pc:sldMkLst>
      </pc:sldChg>
      <pc:sldChg chg="modTransition">
        <pc:chgData name="barry miller" userId="0b6639715496401b" providerId="LiveId" clId="{82309982-0760-416C-9582-4CC6A5D0349A}" dt="2022-05-25T18:10:39.656" v="1480"/>
        <pc:sldMkLst>
          <pc:docMk/>
          <pc:sldMk cId="1817618474" sldId="285"/>
        </pc:sldMkLst>
      </pc:sldChg>
      <pc:sldChg chg="modTransition">
        <pc:chgData name="barry miller" userId="0b6639715496401b" providerId="LiveId" clId="{82309982-0760-416C-9582-4CC6A5D0349A}" dt="2022-05-25T18:10:39.656" v="1480"/>
        <pc:sldMkLst>
          <pc:docMk/>
          <pc:sldMk cId="601603837" sldId="286"/>
        </pc:sldMkLst>
      </pc:sldChg>
      <pc:sldChg chg="del">
        <pc:chgData name="barry miller" userId="0b6639715496401b" providerId="LiveId" clId="{82309982-0760-416C-9582-4CC6A5D0349A}" dt="2022-05-25T17:43:45.764" v="0" actId="47"/>
        <pc:sldMkLst>
          <pc:docMk/>
          <pc:sldMk cId="1182406723" sldId="287"/>
        </pc:sldMkLst>
      </pc:sldChg>
      <pc:sldChg chg="modSp mod modTransition">
        <pc:chgData name="barry miller" userId="0b6639715496401b" providerId="LiveId" clId="{82309982-0760-416C-9582-4CC6A5D0349A}" dt="2022-05-25T22:20:42.088" v="1843" actId="6549"/>
        <pc:sldMkLst>
          <pc:docMk/>
          <pc:sldMk cId="2801672586" sldId="288"/>
        </pc:sldMkLst>
        <pc:spChg chg="mod">
          <ac:chgData name="barry miller" userId="0b6639715496401b" providerId="LiveId" clId="{82309982-0760-416C-9582-4CC6A5D0349A}" dt="2022-05-25T22:20:42.088" v="1843" actId="6549"/>
          <ac:spMkLst>
            <pc:docMk/>
            <pc:sldMk cId="2801672586" sldId="288"/>
            <ac:spMk id="3" creationId="{51BA2783-07A9-3355-A1C2-713B7D2B639B}"/>
          </ac:spMkLst>
        </pc:spChg>
      </pc:sldChg>
      <pc:sldChg chg="addSp delSp modSp new mod modTransition">
        <pc:chgData name="barry miller" userId="0b6639715496401b" providerId="LiveId" clId="{82309982-0760-416C-9582-4CC6A5D0349A}" dt="2022-05-25T18:10:39.656" v="1480"/>
        <pc:sldMkLst>
          <pc:docMk/>
          <pc:sldMk cId="2138196899" sldId="289"/>
        </pc:sldMkLst>
        <pc:spChg chg="mod">
          <ac:chgData name="barry miller" userId="0b6639715496401b" providerId="LiveId" clId="{82309982-0760-416C-9582-4CC6A5D0349A}" dt="2022-05-25T17:51:16.356" v="85" actId="20577"/>
          <ac:spMkLst>
            <pc:docMk/>
            <pc:sldMk cId="2138196899" sldId="289"/>
            <ac:spMk id="2" creationId="{ECDFCD6C-A28D-20CD-3841-98E97F8CEF86}"/>
          </ac:spMkLst>
        </pc:spChg>
        <pc:spChg chg="mod">
          <ac:chgData name="barry miller" userId="0b6639715496401b" providerId="LiveId" clId="{82309982-0760-416C-9582-4CC6A5D0349A}" dt="2022-05-25T17:59:09.264" v="970" actId="27636"/>
          <ac:spMkLst>
            <pc:docMk/>
            <pc:sldMk cId="2138196899" sldId="289"/>
            <ac:spMk id="3" creationId="{7EF74037-D74F-977F-910B-D33DB8497E2A}"/>
          </ac:spMkLst>
        </pc:spChg>
        <pc:spChg chg="add del">
          <ac:chgData name="barry miller" userId="0b6639715496401b" providerId="LiveId" clId="{82309982-0760-416C-9582-4CC6A5D0349A}" dt="2022-05-25T17:55:40.674" v="440" actId="478"/>
          <ac:spMkLst>
            <pc:docMk/>
            <pc:sldMk cId="2138196899" sldId="289"/>
            <ac:spMk id="6" creationId="{5E25F224-6FDA-7CAC-7225-091DA8B66928}"/>
          </ac:spMkLst>
        </pc:spChg>
      </pc:sldChg>
      <pc:sldChg chg="addSp modSp add mod modTransition">
        <pc:chgData name="barry miller" userId="0b6639715496401b" providerId="LiveId" clId="{82309982-0760-416C-9582-4CC6A5D0349A}" dt="2022-05-25T18:10:39.656" v="1480"/>
        <pc:sldMkLst>
          <pc:docMk/>
          <pc:sldMk cId="3901133605" sldId="290"/>
        </pc:sldMkLst>
        <pc:spChg chg="mod">
          <ac:chgData name="barry miller" userId="0b6639715496401b" providerId="LiveId" clId="{82309982-0760-416C-9582-4CC6A5D0349A}" dt="2022-05-25T17:56:09.292" v="477" actId="255"/>
          <ac:spMkLst>
            <pc:docMk/>
            <pc:sldMk cId="3901133605" sldId="290"/>
            <ac:spMk id="2" creationId="{ECDFCD6C-A28D-20CD-3841-98E97F8CEF86}"/>
          </ac:spMkLst>
        </pc:spChg>
        <pc:spChg chg="mod">
          <ac:chgData name="barry miller" userId="0b6639715496401b" providerId="LiveId" clId="{82309982-0760-416C-9582-4CC6A5D0349A}" dt="2022-05-25T18:06:39.229" v="1237" actId="6549"/>
          <ac:spMkLst>
            <pc:docMk/>
            <pc:sldMk cId="3901133605" sldId="290"/>
            <ac:spMk id="3" creationId="{7EF74037-D74F-977F-910B-D33DB8497E2A}"/>
          </ac:spMkLst>
        </pc:spChg>
        <pc:spChg chg="add mod">
          <ac:chgData name="barry miller" userId="0b6639715496401b" providerId="LiveId" clId="{82309982-0760-416C-9582-4CC6A5D0349A}" dt="2022-05-25T18:04:49.603" v="1206" actId="20577"/>
          <ac:spMkLst>
            <pc:docMk/>
            <pc:sldMk cId="3901133605" sldId="290"/>
            <ac:spMk id="5" creationId="{3EE12E15-DF91-6305-9C50-BB14330B3B58}"/>
          </ac:spMkLst>
        </pc:spChg>
      </pc:sldChg>
      <pc:sldChg chg="modSp add mod ord">
        <pc:chgData name="barry miller" userId="0b6639715496401b" providerId="LiveId" clId="{82309982-0760-416C-9582-4CC6A5D0349A}" dt="2022-05-25T22:38:16.819" v="1845"/>
        <pc:sldMkLst>
          <pc:docMk/>
          <pc:sldMk cId="3775736855" sldId="291"/>
        </pc:sldMkLst>
        <pc:spChg chg="mod">
          <ac:chgData name="barry miller" userId="0b6639715496401b" providerId="LiveId" clId="{82309982-0760-416C-9582-4CC6A5D0349A}" dt="2022-05-25T22:19:49.998" v="1831" actId="207"/>
          <ac:spMkLst>
            <pc:docMk/>
            <pc:sldMk cId="3775736855" sldId="291"/>
            <ac:spMk id="3" creationId="{51BA2783-07A9-3355-A1C2-713B7D2B639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3C057D6E-55AC-4B68-BB7C-6FEE4E7039D4}" type="datetimeFigureOut">
              <a:rPr lang="en-US" smtClean="0"/>
              <a:t>5/26/2022</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F70E55EF-27AE-40D4-89E9-70203BB46A2B}" type="slidenum">
              <a:rPr lang="en-US" smtClean="0"/>
              <a:t>‹#›</a:t>
            </a:fld>
            <a:endParaRPr lang="en-US"/>
          </a:p>
        </p:txBody>
      </p:sp>
    </p:spTree>
    <p:extLst>
      <p:ext uri="{BB962C8B-B14F-4D97-AF65-F5344CB8AC3E}">
        <p14:creationId xmlns:p14="http://schemas.microsoft.com/office/powerpoint/2010/main" val="84083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5400000">
            <a:off x="-810065" y="5270604"/>
            <a:ext cx="2662729" cy="182880"/>
          </a:xfrm>
          <a:prstGeom prst="rect">
            <a:avLst/>
          </a:prstGeom>
        </p:spPr>
        <p:txBody>
          <a:bodyPr/>
          <a:lstStyle/>
          <a:p>
            <a:endParaRPr lang="en-US"/>
          </a:p>
        </p:txBody>
      </p:sp>
      <p:sp>
        <p:nvSpPr>
          <p:cNvPr id="5" name="Footer Placeholder 4"/>
          <p:cNvSpPr>
            <a:spLocks noGrp="1"/>
          </p:cNvSpPr>
          <p:nvPr>
            <p:ph type="ftr" sz="quarter" idx="11"/>
          </p:nvPr>
        </p:nvSpPr>
        <p:spPr>
          <a:xfrm rot="5400000">
            <a:off x="-2237130" y="3661144"/>
            <a:ext cx="5885352" cy="179176"/>
          </a:xfrm>
          <a:prstGeom prst="rect">
            <a:avLst/>
          </a:prstGeom>
        </p:spPr>
        <p:txBody>
          <a:bodyPr/>
          <a:lstStyle/>
          <a:p>
            <a:endParaRPr lang="en-US"/>
          </a:p>
        </p:txBody>
      </p:sp>
      <p:sp>
        <p:nvSpPr>
          <p:cNvPr id="6" name="Slide Number Placeholder 5"/>
          <p:cNvSpPr>
            <a:spLocks noGrp="1"/>
          </p:cNvSpPr>
          <p:nvPr>
            <p:ph type="sldNum" sz="quarter" idx="12"/>
          </p:nvPr>
        </p:nvSpPr>
        <p:spPr/>
        <p:txBody>
          <a:bodyPr rIns="45720"/>
          <a:lstStyle/>
          <a:p>
            <a:fld id="{80792B77-90CA-405B-AECC-F9F3097D7F03}"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85289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810065" y="5270604"/>
            <a:ext cx="2662729" cy="182880"/>
          </a:xfrm>
          <a:prstGeom prst="rect">
            <a:avLst/>
          </a:prstGeom>
        </p:spPr>
        <p:txBody>
          <a:bodyPr/>
          <a:lstStyle/>
          <a:p>
            <a:endParaRPr lang="en-US"/>
          </a:p>
        </p:txBody>
      </p:sp>
      <p:sp>
        <p:nvSpPr>
          <p:cNvPr id="5" name="Footer Placeholder 4"/>
          <p:cNvSpPr>
            <a:spLocks noGrp="1"/>
          </p:cNvSpPr>
          <p:nvPr>
            <p:ph type="ftr" sz="quarter" idx="11"/>
          </p:nvPr>
        </p:nvSpPr>
        <p:spPr>
          <a:xfrm rot="5400000">
            <a:off x="-2237130" y="3661144"/>
            <a:ext cx="5885352" cy="179176"/>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0792B77-90CA-405B-AECC-F9F3097D7F03}" type="slidenum">
              <a:rPr lang="en-US" smtClean="0"/>
              <a:t>‹#›</a:t>
            </a:fld>
            <a:endParaRPr lang="en-US"/>
          </a:p>
        </p:txBody>
      </p:sp>
    </p:spTree>
    <p:extLst>
      <p:ext uri="{BB962C8B-B14F-4D97-AF65-F5344CB8AC3E}">
        <p14:creationId xmlns:p14="http://schemas.microsoft.com/office/powerpoint/2010/main" val="4175258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810065" y="5270604"/>
            <a:ext cx="2662729" cy="182880"/>
          </a:xfrm>
          <a:prstGeom prst="rect">
            <a:avLst/>
          </a:prstGeom>
        </p:spPr>
        <p:txBody>
          <a:bodyPr/>
          <a:lstStyle/>
          <a:p>
            <a:endParaRPr lang="en-US"/>
          </a:p>
        </p:txBody>
      </p:sp>
      <p:sp>
        <p:nvSpPr>
          <p:cNvPr id="5" name="Footer Placeholder 4"/>
          <p:cNvSpPr>
            <a:spLocks noGrp="1"/>
          </p:cNvSpPr>
          <p:nvPr>
            <p:ph type="ftr" sz="quarter" idx="11"/>
          </p:nvPr>
        </p:nvSpPr>
        <p:spPr>
          <a:xfrm rot="5400000">
            <a:off x="-2237130" y="3661144"/>
            <a:ext cx="5885352" cy="179176"/>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0792B77-90CA-405B-AECC-F9F3097D7F03}" type="slidenum">
              <a:rPr lang="en-US" smtClean="0"/>
              <a:t>‹#›</a:t>
            </a:fld>
            <a:endParaRPr lang="en-US"/>
          </a:p>
        </p:txBody>
      </p:sp>
    </p:spTree>
    <p:extLst>
      <p:ext uri="{BB962C8B-B14F-4D97-AF65-F5344CB8AC3E}">
        <p14:creationId xmlns:p14="http://schemas.microsoft.com/office/powerpoint/2010/main" val="4114285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userDrawn="1"/>
        </p:nvSpPr>
        <p:spPr>
          <a:xfrm>
            <a:off x="341797" y="0"/>
            <a:ext cx="11062963"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02351" y="597511"/>
            <a:ext cx="7958331" cy="1077229"/>
          </a:xfrm>
        </p:spPr>
        <p:txBody>
          <a:bodyPr>
            <a:normAutofit/>
          </a:bodyPr>
          <a:lstStyle>
            <a:lvl1pPr algn="l">
              <a:defRPr sz="4200"/>
            </a:lvl1pPr>
          </a:lstStyle>
          <a:p>
            <a:r>
              <a:rPr lang="en-US" dirty="0"/>
              <a:t>Click to edit Master title style</a:t>
            </a:r>
          </a:p>
        </p:txBody>
      </p:sp>
      <p:sp>
        <p:nvSpPr>
          <p:cNvPr id="3" name="Content Placeholder 2"/>
          <p:cNvSpPr>
            <a:spLocks noGrp="1"/>
          </p:cNvSpPr>
          <p:nvPr>
            <p:ph idx="1"/>
          </p:nvPr>
        </p:nvSpPr>
        <p:spPr>
          <a:xfrm>
            <a:off x="1047076" y="2154727"/>
            <a:ext cx="7796540" cy="3997828"/>
          </a:xfrm>
        </p:spPr>
        <p:txBody>
          <a:bodyPr anchor="t"/>
          <a:lstStyle>
            <a:lvl1pPr>
              <a:spcBef>
                <a:spcPts val="0"/>
              </a:spcBef>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p:nvSpPr>
        <p:spPr>
          <a:xfrm>
            <a:off x="909608" y="59751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6" name="Slide Number Placeholder 5">
            <a:extLst>
              <a:ext uri="{FF2B5EF4-FFF2-40B4-BE49-F238E27FC236}">
                <a16:creationId xmlns:a16="http://schemas.microsoft.com/office/drawing/2014/main" id="{E7D75000-C1D1-43CD-87E1-70F1F9F28852}"/>
              </a:ext>
            </a:extLst>
          </p:cNvPr>
          <p:cNvSpPr>
            <a:spLocks noGrp="1"/>
          </p:cNvSpPr>
          <p:nvPr>
            <p:ph type="sldNum" sz="quarter" idx="12"/>
          </p:nvPr>
        </p:nvSpPr>
        <p:spPr>
          <a:xfrm>
            <a:off x="10664824" y="6383547"/>
            <a:ext cx="605353" cy="309861"/>
          </a:xfrm>
        </p:spPr>
        <p:txBody>
          <a:bodyPr/>
          <a:lstStyle>
            <a:lvl1pPr>
              <a:defRPr>
                <a:solidFill>
                  <a:schemeClr val="tx1"/>
                </a:solidFill>
              </a:defRPr>
            </a:lvl1pPr>
          </a:lstStyle>
          <a:p>
            <a:fld id="{80792B77-90CA-405B-AECC-F9F3097D7F03}" type="slidenum">
              <a:rPr lang="en-US" smtClean="0"/>
              <a:pPr/>
              <a:t>‹#›</a:t>
            </a:fld>
            <a:endParaRPr lang="en-US" dirty="0"/>
          </a:p>
        </p:txBody>
      </p:sp>
    </p:spTree>
    <p:extLst>
      <p:ext uri="{BB962C8B-B14F-4D97-AF65-F5344CB8AC3E}">
        <p14:creationId xmlns:p14="http://schemas.microsoft.com/office/powerpoint/2010/main" val="207730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5400000">
            <a:off x="-810065" y="5270604"/>
            <a:ext cx="2662729" cy="182880"/>
          </a:xfrm>
          <a:prstGeom prst="rect">
            <a:avLst/>
          </a:prstGeom>
        </p:spPr>
        <p:txBody>
          <a:bodyPr/>
          <a:lstStyle/>
          <a:p>
            <a:endParaRPr lang="en-US"/>
          </a:p>
        </p:txBody>
      </p:sp>
      <p:sp>
        <p:nvSpPr>
          <p:cNvPr id="5" name="Footer Placeholder 4"/>
          <p:cNvSpPr>
            <a:spLocks noGrp="1"/>
          </p:cNvSpPr>
          <p:nvPr>
            <p:ph type="ftr" sz="quarter" idx="11"/>
          </p:nvPr>
        </p:nvSpPr>
        <p:spPr>
          <a:xfrm rot="5400000">
            <a:off x="-2237130" y="3661144"/>
            <a:ext cx="5885352" cy="179176"/>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0792B77-90CA-405B-AECC-F9F3097D7F03}" type="slidenum">
              <a:rPr lang="en-US" smtClean="0"/>
              <a:t>‹#›</a:t>
            </a:fld>
            <a:endParaRPr lang="en-US"/>
          </a:p>
        </p:txBody>
      </p:sp>
    </p:spTree>
    <p:extLst>
      <p:ext uri="{BB962C8B-B14F-4D97-AF65-F5344CB8AC3E}">
        <p14:creationId xmlns:p14="http://schemas.microsoft.com/office/powerpoint/2010/main" val="60778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rot="5400000">
            <a:off x="-810065" y="5270604"/>
            <a:ext cx="2662729" cy="182880"/>
          </a:xfrm>
          <a:prstGeom prst="rect">
            <a:avLst/>
          </a:prstGeom>
        </p:spPr>
        <p:txBody>
          <a:bodyPr/>
          <a:lstStyle/>
          <a:p>
            <a:endParaRPr lang="en-US"/>
          </a:p>
        </p:txBody>
      </p:sp>
      <p:sp>
        <p:nvSpPr>
          <p:cNvPr id="6" name="Footer Placeholder 5"/>
          <p:cNvSpPr>
            <a:spLocks noGrp="1"/>
          </p:cNvSpPr>
          <p:nvPr>
            <p:ph type="ftr" sz="quarter" idx="11"/>
          </p:nvPr>
        </p:nvSpPr>
        <p:spPr>
          <a:xfrm rot="5400000">
            <a:off x="-2237130" y="3661144"/>
            <a:ext cx="5885352" cy="179176"/>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0792B77-90CA-405B-AECC-F9F3097D7F03}"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72555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rot="5400000">
            <a:off x="-810065" y="5270604"/>
            <a:ext cx="2662729" cy="182880"/>
          </a:xfrm>
          <a:prstGeom prst="rect">
            <a:avLst/>
          </a:prstGeom>
        </p:spPr>
        <p:txBody>
          <a:bodyPr/>
          <a:lstStyle/>
          <a:p>
            <a:endParaRPr lang="en-US"/>
          </a:p>
        </p:txBody>
      </p:sp>
      <p:sp>
        <p:nvSpPr>
          <p:cNvPr id="8" name="Footer Placeholder 7"/>
          <p:cNvSpPr>
            <a:spLocks noGrp="1"/>
          </p:cNvSpPr>
          <p:nvPr>
            <p:ph type="ftr" sz="quarter" idx="11"/>
          </p:nvPr>
        </p:nvSpPr>
        <p:spPr>
          <a:xfrm rot="5400000">
            <a:off x="-2237130" y="3661144"/>
            <a:ext cx="5885352" cy="179176"/>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80792B77-90CA-405B-AECC-F9F3097D7F03}" type="slidenum">
              <a:rPr lang="en-US" smtClean="0"/>
              <a:t>‹#›</a:t>
            </a:fld>
            <a:endParaRPr lang="en-US"/>
          </a:p>
        </p:txBody>
      </p:sp>
    </p:spTree>
    <p:extLst>
      <p:ext uri="{BB962C8B-B14F-4D97-AF65-F5344CB8AC3E}">
        <p14:creationId xmlns:p14="http://schemas.microsoft.com/office/powerpoint/2010/main" val="55787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rot="5400000">
            <a:off x="-810065" y="5270604"/>
            <a:ext cx="2662729" cy="182880"/>
          </a:xfrm>
          <a:prstGeom prst="rect">
            <a:avLst/>
          </a:prstGeom>
        </p:spPr>
        <p:txBody>
          <a:bodyPr/>
          <a:lstStyle/>
          <a:p>
            <a:endParaRPr lang="en-US"/>
          </a:p>
        </p:txBody>
      </p:sp>
      <p:sp>
        <p:nvSpPr>
          <p:cNvPr id="4" name="Footer Placeholder 3"/>
          <p:cNvSpPr>
            <a:spLocks noGrp="1"/>
          </p:cNvSpPr>
          <p:nvPr>
            <p:ph type="ftr" sz="quarter" idx="11"/>
          </p:nvPr>
        </p:nvSpPr>
        <p:spPr>
          <a:xfrm rot="5400000">
            <a:off x="-2237130" y="3661144"/>
            <a:ext cx="5885352" cy="179176"/>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0792B77-90CA-405B-AECC-F9F3097D7F03}"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75338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a:xfrm rot="5400000">
            <a:off x="-810065" y="5270604"/>
            <a:ext cx="2662729" cy="182880"/>
          </a:xfrm>
          <a:prstGeom prst="rect">
            <a:avLst/>
          </a:prstGeom>
        </p:spPr>
        <p:txBody>
          <a:bodyPr/>
          <a:lstStyle/>
          <a:p>
            <a:endParaRPr lang="en-US"/>
          </a:p>
        </p:txBody>
      </p:sp>
      <p:sp>
        <p:nvSpPr>
          <p:cNvPr id="3" name="Footer Placeholder 2"/>
          <p:cNvSpPr>
            <a:spLocks noGrp="1"/>
          </p:cNvSpPr>
          <p:nvPr>
            <p:ph type="ftr" sz="quarter" idx="11"/>
          </p:nvPr>
        </p:nvSpPr>
        <p:spPr>
          <a:xfrm rot="5400000">
            <a:off x="-2237130" y="3661144"/>
            <a:ext cx="5885352" cy="179176"/>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0792B77-90CA-405B-AECC-F9F3097D7F03}" type="slidenum">
              <a:rPr lang="en-US" smtClean="0"/>
              <a:t>‹#›</a:t>
            </a:fld>
            <a:endParaRPr lang="en-US"/>
          </a:p>
        </p:txBody>
      </p:sp>
    </p:spTree>
    <p:extLst>
      <p:ext uri="{BB962C8B-B14F-4D97-AF65-F5344CB8AC3E}">
        <p14:creationId xmlns:p14="http://schemas.microsoft.com/office/powerpoint/2010/main" val="683421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rot="5400000">
            <a:off x="-810065" y="5270604"/>
            <a:ext cx="2662729" cy="182880"/>
          </a:xfrm>
          <a:prstGeom prst="rect">
            <a:avLst/>
          </a:prstGeom>
        </p:spPr>
        <p:txBody>
          <a:bodyPr/>
          <a:lstStyle/>
          <a:p>
            <a:endParaRPr lang="en-US"/>
          </a:p>
        </p:txBody>
      </p:sp>
      <p:sp>
        <p:nvSpPr>
          <p:cNvPr id="6" name="Footer Placeholder 5"/>
          <p:cNvSpPr>
            <a:spLocks noGrp="1"/>
          </p:cNvSpPr>
          <p:nvPr>
            <p:ph type="ftr" sz="quarter" idx="11"/>
          </p:nvPr>
        </p:nvSpPr>
        <p:spPr>
          <a:xfrm rot="5400000">
            <a:off x="-2237130" y="3661144"/>
            <a:ext cx="5885352" cy="179176"/>
          </a:xfrm>
          <a:prstGeom prst="rect">
            <a:avLst/>
          </a:prstGeom>
        </p:spPr>
        <p:txBody>
          <a:bodyPr/>
          <a:lstStyle/>
          <a:p>
            <a:endParaRPr lang="en-US" dirty="0"/>
          </a:p>
        </p:txBody>
      </p:sp>
      <p:sp>
        <p:nvSpPr>
          <p:cNvPr id="7" name="Slide Number Placeholder 6"/>
          <p:cNvSpPr>
            <a:spLocks noGrp="1"/>
          </p:cNvSpPr>
          <p:nvPr>
            <p:ph type="sldNum" sz="quarter" idx="12"/>
          </p:nvPr>
        </p:nvSpPr>
        <p:spPr>
          <a:xfrm>
            <a:off x="158407" y="130087"/>
            <a:ext cx="636727" cy="322851"/>
          </a:xfrm>
        </p:spPr>
        <p:txBody>
          <a:bodyPr/>
          <a:lstStyle/>
          <a:p>
            <a:fld id="{80792B77-90CA-405B-AECC-F9F3097D7F03}" type="slidenum">
              <a:rPr lang="en-US" smtClean="0"/>
              <a:t>‹#›</a:t>
            </a:fld>
            <a:endParaRPr lang="en-US"/>
          </a:p>
        </p:txBody>
      </p:sp>
    </p:spTree>
    <p:extLst>
      <p:ext uri="{BB962C8B-B14F-4D97-AF65-F5344CB8AC3E}">
        <p14:creationId xmlns:p14="http://schemas.microsoft.com/office/powerpoint/2010/main" val="3878856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rot="5400000">
            <a:off x="-810065" y="5270604"/>
            <a:ext cx="2662729" cy="182880"/>
          </a:xfrm>
          <a:prstGeom prst="rect">
            <a:avLst/>
          </a:prstGeom>
        </p:spPr>
        <p:txBody>
          <a:bodyPr/>
          <a:lstStyle/>
          <a:p>
            <a:endParaRPr lang="en-US"/>
          </a:p>
        </p:txBody>
      </p:sp>
      <p:sp>
        <p:nvSpPr>
          <p:cNvPr id="6" name="Footer Placeholder 5"/>
          <p:cNvSpPr>
            <a:spLocks noGrp="1"/>
          </p:cNvSpPr>
          <p:nvPr>
            <p:ph type="ftr" sz="quarter" idx="11"/>
          </p:nvPr>
        </p:nvSpPr>
        <p:spPr>
          <a:xfrm rot="5400000">
            <a:off x="-2237130" y="3661144"/>
            <a:ext cx="5885352" cy="179176"/>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0792B77-90CA-405B-AECC-F9F3097D7F03}" type="slidenum">
              <a:rPr lang="en-US" smtClean="0"/>
              <a:t>‹#›</a:t>
            </a:fld>
            <a:endParaRPr lang="en-US"/>
          </a:p>
        </p:txBody>
      </p:sp>
    </p:spTree>
    <p:extLst>
      <p:ext uri="{BB962C8B-B14F-4D97-AF65-F5344CB8AC3E}">
        <p14:creationId xmlns:p14="http://schemas.microsoft.com/office/powerpoint/2010/main" val="3874572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27906"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70139" y="6457139"/>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80792B77-90CA-405B-AECC-F9F3097D7F03}"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68793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51" name="Rectangle 30">
            <a:extLst>
              <a:ext uri="{FF2B5EF4-FFF2-40B4-BE49-F238E27FC236}">
                <a16:creationId xmlns:a16="http://schemas.microsoft.com/office/drawing/2014/main" id="{C7CA577F-F670-4E1E-99BD-DCF61F36B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sky, outdoor, grass&#10;&#10;Description automatically generated">
            <a:extLst>
              <a:ext uri="{FF2B5EF4-FFF2-40B4-BE49-F238E27FC236}">
                <a16:creationId xmlns:a16="http://schemas.microsoft.com/office/drawing/2014/main" id="{E9554439-C5B7-4787-AA65-B2C6DE599085}"/>
              </a:ext>
            </a:extLst>
          </p:cNvPr>
          <p:cNvPicPr>
            <a:picLocks noChangeAspect="1"/>
          </p:cNvPicPr>
          <p:nvPr/>
        </p:nvPicPr>
        <p:blipFill rotWithShape="1">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rcRect t="3844" r="-1" b="-1"/>
          <a:stretch/>
        </p:blipFill>
        <p:spPr>
          <a:xfrm>
            <a:off x="20" y="-83266"/>
            <a:ext cx="12191675" cy="6857990"/>
          </a:xfrm>
          <a:prstGeom prst="rect">
            <a:avLst/>
          </a:prstGeom>
        </p:spPr>
      </p:pic>
      <p:pic>
        <p:nvPicPr>
          <p:cNvPr id="52" name="Picture 32">
            <a:extLst>
              <a:ext uri="{FF2B5EF4-FFF2-40B4-BE49-F238E27FC236}">
                <a16:creationId xmlns:a16="http://schemas.microsoft.com/office/drawing/2014/main" id="{92720421-2EA9-43CB-AA51-641042195C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3" name="Picture 34">
            <a:extLst>
              <a:ext uri="{FF2B5EF4-FFF2-40B4-BE49-F238E27FC236}">
                <a16:creationId xmlns:a16="http://schemas.microsoft.com/office/drawing/2014/main" id="{75D691CD-3BC1-4696-BC76-F045A90570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4" name="Rectangle 36">
            <a:extLst>
              <a:ext uri="{FF2B5EF4-FFF2-40B4-BE49-F238E27FC236}">
                <a16:creationId xmlns:a16="http://schemas.microsoft.com/office/drawing/2014/main" id="{1F569052-5DC3-4256-99EB-570D52175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38">
            <a:extLst>
              <a:ext uri="{FF2B5EF4-FFF2-40B4-BE49-F238E27FC236}">
                <a16:creationId xmlns:a16="http://schemas.microsoft.com/office/drawing/2014/main" id="{159A1807-EE9C-4902-8AE4-7DAC340F5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1084EB6-0DFD-42B4-A558-650680647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350937" cy="685800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1CE506-18A9-47D1-BA02-891D60B5E164}"/>
              </a:ext>
            </a:extLst>
          </p:cNvPr>
          <p:cNvSpPr>
            <a:spLocks noGrp="1"/>
          </p:cNvSpPr>
          <p:nvPr>
            <p:ph type="ctrTitle"/>
          </p:nvPr>
        </p:nvSpPr>
        <p:spPr>
          <a:xfrm>
            <a:off x="748986" y="3725089"/>
            <a:ext cx="7232118" cy="2614751"/>
          </a:xfrm>
        </p:spPr>
        <p:txBody>
          <a:bodyPr>
            <a:normAutofit/>
          </a:bodyPr>
          <a:lstStyle/>
          <a:p>
            <a:pPr>
              <a:lnSpc>
                <a:spcPct val="100000"/>
              </a:lnSpc>
            </a:pPr>
            <a:r>
              <a:rPr lang="en-US" sz="4200" dirty="0"/>
              <a:t>Bollinger Canyon Study Area</a:t>
            </a:r>
            <a:br>
              <a:rPr lang="en-US" sz="3000" dirty="0"/>
            </a:br>
            <a:r>
              <a:rPr lang="en-US" sz="2800" dirty="0"/>
              <a:t>General Plan Amendment and Rezoning</a:t>
            </a:r>
            <a:br>
              <a:rPr lang="en-US" sz="3000" dirty="0"/>
            </a:br>
            <a:br>
              <a:rPr lang="en-US" sz="3000" dirty="0"/>
            </a:br>
            <a:r>
              <a:rPr lang="en-US" sz="3000" dirty="0"/>
              <a:t>Town Council Study Session</a:t>
            </a:r>
            <a:endParaRPr lang="en-US" sz="2400" dirty="0"/>
          </a:p>
        </p:txBody>
      </p:sp>
      <p:sp>
        <p:nvSpPr>
          <p:cNvPr id="3" name="Subtitle 2">
            <a:extLst>
              <a:ext uri="{FF2B5EF4-FFF2-40B4-BE49-F238E27FC236}">
                <a16:creationId xmlns:a16="http://schemas.microsoft.com/office/drawing/2014/main" id="{23786080-27CA-4F55-8341-98EAF4DC2096}"/>
              </a:ext>
            </a:extLst>
          </p:cNvPr>
          <p:cNvSpPr>
            <a:spLocks noGrp="1"/>
          </p:cNvSpPr>
          <p:nvPr>
            <p:ph type="subTitle" idx="1"/>
          </p:nvPr>
        </p:nvSpPr>
        <p:spPr>
          <a:xfrm>
            <a:off x="2878059" y="2332862"/>
            <a:ext cx="5103045" cy="1160213"/>
          </a:xfrm>
        </p:spPr>
        <p:txBody>
          <a:bodyPr>
            <a:normAutofit/>
          </a:bodyPr>
          <a:lstStyle/>
          <a:p>
            <a:r>
              <a:rPr lang="en-US" dirty="0"/>
              <a:t>Town of Moraga</a:t>
            </a:r>
          </a:p>
          <a:p>
            <a:r>
              <a:rPr lang="en-US" dirty="0"/>
              <a:t>May 25, 2022</a:t>
            </a:r>
          </a:p>
        </p:txBody>
      </p:sp>
      <p:sp>
        <p:nvSpPr>
          <p:cNvPr id="43" name="Rectangle 42">
            <a:extLst>
              <a:ext uri="{FF2B5EF4-FFF2-40B4-BE49-F238E27FC236}">
                <a16:creationId xmlns:a16="http://schemas.microsoft.com/office/drawing/2014/main" id="{5294DD86-6FE9-48A1-A7B5-D6DB30495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561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logo&#10;&#10;Description automatically generated">
            <a:extLst>
              <a:ext uri="{FF2B5EF4-FFF2-40B4-BE49-F238E27FC236}">
                <a16:creationId xmlns:a16="http://schemas.microsoft.com/office/drawing/2014/main" id="{CCBE9F31-67EE-4F34-88B8-A315A1DB51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7629" y="967373"/>
            <a:ext cx="1133475" cy="1133475"/>
          </a:xfrm>
          <a:prstGeom prst="rect">
            <a:avLst/>
          </a:prstGeom>
        </p:spPr>
      </p:pic>
    </p:spTree>
    <p:extLst>
      <p:ext uri="{BB962C8B-B14F-4D97-AF65-F5344CB8AC3E}">
        <p14:creationId xmlns:p14="http://schemas.microsoft.com/office/powerpoint/2010/main" val="291292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2EE7-32A4-2B58-621E-6AA2F493FBA9}"/>
              </a:ext>
            </a:extLst>
          </p:cNvPr>
          <p:cNvSpPr>
            <a:spLocks noGrp="1"/>
          </p:cNvSpPr>
          <p:nvPr>
            <p:ph type="title"/>
          </p:nvPr>
        </p:nvSpPr>
        <p:spPr/>
        <p:txBody>
          <a:bodyPr/>
          <a:lstStyle/>
          <a:p>
            <a:r>
              <a:rPr lang="en-US" dirty="0"/>
              <a:t>Uses and Standards</a:t>
            </a:r>
          </a:p>
        </p:txBody>
      </p:sp>
      <p:sp>
        <p:nvSpPr>
          <p:cNvPr id="3" name="Content Placeholder 2">
            <a:extLst>
              <a:ext uri="{FF2B5EF4-FFF2-40B4-BE49-F238E27FC236}">
                <a16:creationId xmlns:a16="http://schemas.microsoft.com/office/drawing/2014/main" id="{EC46631D-4EEA-628A-B6DF-060D373BADEB}"/>
              </a:ext>
            </a:extLst>
          </p:cNvPr>
          <p:cNvSpPr>
            <a:spLocks noGrp="1"/>
          </p:cNvSpPr>
          <p:nvPr>
            <p:ph idx="1"/>
          </p:nvPr>
        </p:nvSpPr>
        <p:spPr>
          <a:xfrm>
            <a:off x="1055784" y="1674739"/>
            <a:ext cx="8541062" cy="4708807"/>
          </a:xfrm>
        </p:spPr>
        <p:txBody>
          <a:bodyPr>
            <a:normAutofit lnSpcReduction="10000"/>
          </a:bodyPr>
          <a:lstStyle/>
          <a:p>
            <a:r>
              <a:rPr lang="en-US" sz="2200" dirty="0"/>
              <a:t>Permitted uses include single family homes, agriculture, dog care/training, other uses allowed in all residential districts under state law</a:t>
            </a:r>
          </a:p>
          <a:p>
            <a:r>
              <a:rPr lang="en-US" sz="2200" dirty="0"/>
              <a:t>5-acre min lot size (smaller lots allowed through clustering and Planned Developments, provided overall density is maintained)</a:t>
            </a:r>
          </a:p>
          <a:p>
            <a:r>
              <a:rPr lang="en-US" sz="2200" dirty="0"/>
              <a:t>Basic standards: </a:t>
            </a:r>
          </a:p>
          <a:p>
            <a:pPr lvl="1"/>
            <a:r>
              <a:rPr lang="en-US" dirty="0"/>
              <a:t>25’ setbacks</a:t>
            </a:r>
          </a:p>
          <a:p>
            <a:pPr lvl="1"/>
            <a:r>
              <a:rPr lang="en-US" dirty="0"/>
              <a:t>100’ street frontage</a:t>
            </a:r>
          </a:p>
          <a:p>
            <a:pPr lvl="1"/>
            <a:r>
              <a:rPr lang="en-US" dirty="0"/>
              <a:t>140’ lot depth/width </a:t>
            </a:r>
          </a:p>
          <a:p>
            <a:r>
              <a:rPr lang="en-US" dirty="0"/>
              <a:t>Site and development analysis required for PD or subdivision</a:t>
            </a:r>
          </a:p>
        </p:txBody>
      </p:sp>
      <p:sp>
        <p:nvSpPr>
          <p:cNvPr id="4" name="Slide Number Placeholder 3">
            <a:extLst>
              <a:ext uri="{FF2B5EF4-FFF2-40B4-BE49-F238E27FC236}">
                <a16:creationId xmlns:a16="http://schemas.microsoft.com/office/drawing/2014/main" id="{713C557C-5F40-0EAD-3E89-DB6A2DB2C65C}"/>
              </a:ext>
            </a:extLst>
          </p:cNvPr>
          <p:cNvSpPr>
            <a:spLocks noGrp="1"/>
          </p:cNvSpPr>
          <p:nvPr>
            <p:ph type="sldNum" sz="quarter" idx="12"/>
          </p:nvPr>
        </p:nvSpPr>
        <p:spPr/>
        <p:txBody>
          <a:bodyPr/>
          <a:lstStyle/>
          <a:p>
            <a:fld id="{80792B77-90CA-405B-AECC-F9F3097D7F03}" type="slidenum">
              <a:rPr lang="en-US" smtClean="0"/>
              <a:pPr/>
              <a:t>10</a:t>
            </a:fld>
            <a:endParaRPr lang="en-US" dirty="0"/>
          </a:p>
        </p:txBody>
      </p:sp>
    </p:spTree>
    <p:extLst>
      <p:ext uri="{BB962C8B-B14F-4D97-AF65-F5344CB8AC3E}">
        <p14:creationId xmlns:p14="http://schemas.microsoft.com/office/powerpoint/2010/main" val="181761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5646-E995-45A2-A40B-47F600A3E93C}"/>
              </a:ext>
            </a:extLst>
          </p:cNvPr>
          <p:cNvSpPr>
            <a:spLocks noGrp="1"/>
          </p:cNvSpPr>
          <p:nvPr>
            <p:ph type="title"/>
          </p:nvPr>
        </p:nvSpPr>
        <p:spPr/>
        <p:txBody>
          <a:bodyPr>
            <a:normAutofit fontScale="90000"/>
          </a:bodyPr>
          <a:lstStyle/>
          <a:p>
            <a:r>
              <a:rPr lang="en-US" dirty="0"/>
              <a:t>Other Conforming Zoning Amendments</a:t>
            </a:r>
          </a:p>
        </p:txBody>
      </p:sp>
      <p:sp>
        <p:nvSpPr>
          <p:cNvPr id="3" name="Content Placeholder 2">
            <a:extLst>
              <a:ext uri="{FF2B5EF4-FFF2-40B4-BE49-F238E27FC236}">
                <a16:creationId xmlns:a16="http://schemas.microsoft.com/office/drawing/2014/main" id="{87C76C28-1D38-49AD-8604-159B7404149C}"/>
              </a:ext>
            </a:extLst>
          </p:cNvPr>
          <p:cNvSpPr>
            <a:spLocks noGrp="1"/>
          </p:cNvSpPr>
          <p:nvPr>
            <p:ph idx="1"/>
          </p:nvPr>
        </p:nvSpPr>
        <p:spPr>
          <a:xfrm>
            <a:off x="1020950" y="2014359"/>
            <a:ext cx="7304444" cy="2705687"/>
          </a:xfrm>
        </p:spPr>
        <p:txBody>
          <a:bodyPr>
            <a:normAutofit/>
          </a:bodyPr>
          <a:lstStyle/>
          <a:p>
            <a:r>
              <a:rPr lang="en-US" sz="2200" dirty="0"/>
              <a:t>Deletion of references to “S” district throughout Code</a:t>
            </a:r>
          </a:p>
          <a:p>
            <a:r>
              <a:rPr lang="en-US" sz="2200" dirty="0"/>
              <a:t>Addition of references to “RR” district throughout Code</a:t>
            </a:r>
          </a:p>
          <a:p>
            <a:r>
              <a:rPr lang="en-US" sz="2200" dirty="0"/>
              <a:t>Allowances for animal keeping (provisions are similar to MOSO Open Space and Non-MOSO Open Space)</a:t>
            </a:r>
            <a:endParaRPr lang="en-US" dirty="0"/>
          </a:p>
        </p:txBody>
      </p:sp>
      <p:sp>
        <p:nvSpPr>
          <p:cNvPr id="4" name="Slide Number Placeholder 3">
            <a:extLst>
              <a:ext uri="{FF2B5EF4-FFF2-40B4-BE49-F238E27FC236}">
                <a16:creationId xmlns:a16="http://schemas.microsoft.com/office/drawing/2014/main" id="{5CD53B07-6B04-49FA-9FAA-071B16E61C9A}"/>
              </a:ext>
            </a:extLst>
          </p:cNvPr>
          <p:cNvSpPr>
            <a:spLocks noGrp="1"/>
          </p:cNvSpPr>
          <p:nvPr>
            <p:ph type="sldNum" sz="quarter" idx="12"/>
          </p:nvPr>
        </p:nvSpPr>
        <p:spPr/>
        <p:txBody>
          <a:bodyPr/>
          <a:lstStyle/>
          <a:p>
            <a:fld id="{80792B77-90CA-405B-AECC-F9F3097D7F03}" type="slidenum">
              <a:rPr lang="en-US" smtClean="0"/>
              <a:pPr/>
              <a:t>11</a:t>
            </a:fld>
            <a:endParaRPr lang="en-US" dirty="0"/>
          </a:p>
        </p:txBody>
      </p:sp>
    </p:spTree>
    <p:extLst>
      <p:ext uri="{BB962C8B-B14F-4D97-AF65-F5344CB8AC3E}">
        <p14:creationId xmlns:p14="http://schemas.microsoft.com/office/powerpoint/2010/main" val="381568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FCDAF8-6519-477D-5A4F-3FEDBE781FB2}"/>
              </a:ext>
            </a:extLst>
          </p:cNvPr>
          <p:cNvSpPr/>
          <p:nvPr/>
        </p:nvSpPr>
        <p:spPr>
          <a:xfrm>
            <a:off x="1047076" y="3178629"/>
            <a:ext cx="7796540" cy="29739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1D68BC-1DF8-7BD2-D0AA-5E18151596F8}"/>
              </a:ext>
            </a:extLst>
          </p:cNvPr>
          <p:cNvSpPr>
            <a:spLocks noGrp="1"/>
          </p:cNvSpPr>
          <p:nvPr>
            <p:ph type="title"/>
          </p:nvPr>
        </p:nvSpPr>
        <p:spPr/>
        <p:txBody>
          <a:bodyPr/>
          <a:lstStyle/>
          <a:p>
            <a:r>
              <a:rPr lang="en-US" dirty="0"/>
              <a:t>Definition of “Agriculture”</a:t>
            </a:r>
          </a:p>
        </p:txBody>
      </p:sp>
      <p:sp>
        <p:nvSpPr>
          <p:cNvPr id="3" name="Content Placeholder 2">
            <a:extLst>
              <a:ext uri="{FF2B5EF4-FFF2-40B4-BE49-F238E27FC236}">
                <a16:creationId xmlns:a16="http://schemas.microsoft.com/office/drawing/2014/main" id="{51BA2783-07A9-3355-A1C2-713B7D2B639B}"/>
              </a:ext>
            </a:extLst>
          </p:cNvPr>
          <p:cNvSpPr>
            <a:spLocks noGrp="1"/>
          </p:cNvSpPr>
          <p:nvPr>
            <p:ph idx="1"/>
          </p:nvPr>
        </p:nvSpPr>
        <p:spPr>
          <a:xfrm>
            <a:off x="1047076" y="1674739"/>
            <a:ext cx="7796540" cy="4477815"/>
          </a:xfrm>
        </p:spPr>
        <p:txBody>
          <a:bodyPr>
            <a:normAutofit lnSpcReduction="10000"/>
          </a:bodyPr>
          <a:lstStyle/>
          <a:p>
            <a:pPr marL="0" indent="0">
              <a:buNone/>
            </a:pPr>
            <a:r>
              <a:rPr lang="en-US" dirty="0"/>
              <a:t>In response to public comment, staff proposed revising the definition of “Agriculture” to include processing</a:t>
            </a:r>
          </a:p>
          <a:p>
            <a:pPr marL="0" indent="0">
              <a:buNone/>
            </a:pPr>
            <a:endParaRPr lang="en-US" dirty="0"/>
          </a:p>
          <a:p>
            <a:pPr algn="l"/>
            <a:endParaRPr lang="en-US" sz="1800" b="0" i="0" u="none" strike="noStrike" baseline="0" dirty="0">
              <a:solidFill>
                <a:srgbClr val="000000"/>
              </a:solidFill>
              <a:latin typeface="Calibri" panose="020F0502020204030204" pitchFamily="34" charset="0"/>
            </a:endParaRPr>
          </a:p>
          <a:p>
            <a:pPr marL="0" indent="0">
              <a:buNone/>
            </a:pPr>
            <a:r>
              <a:rPr lang="en-US" sz="1800" i="0" u="none" strike="noStrike" baseline="0" dirty="0">
                <a:solidFill>
                  <a:schemeClr val="bg1"/>
                </a:solidFill>
                <a:latin typeface="Calibri" panose="020F0502020204030204" pitchFamily="34" charset="0"/>
              </a:rPr>
              <a:t> “Agriculture” means the tilling of soil, the raising of crops, horticulture, dairying, and the raising and managing of livestock, </a:t>
            </a:r>
            <a:r>
              <a:rPr lang="en-US" sz="1800" i="0" u="none" strike="sngStrike" baseline="0" dirty="0">
                <a:solidFill>
                  <a:srgbClr val="FF0000"/>
                </a:solidFill>
                <a:latin typeface="Calibri" panose="020F0502020204030204" pitchFamily="34" charset="0"/>
              </a:rPr>
              <a:t>and any accessory buildings or structures for agricultural activities. </a:t>
            </a:r>
            <a:r>
              <a:rPr lang="en-US" sz="1800" u="sng" dirty="0">
                <a:solidFill>
                  <a:srgbClr val="FF0000"/>
                </a:solidFill>
                <a:latin typeface="Calibri" panose="020F0502020204030204" pitchFamily="34" charset="0"/>
              </a:rPr>
              <a:t>including all uses customarily incident, and the necessary accessory uses for packing, treating or storing produce, provided that any such accessory uses shall be secondary to that of normal agricultural activities, but not including cannabis, slaughterhouses, fertilizer yards, bone yards, plants for the reduction of animal matter, or any other industrial use which may be objectionable because of odor, smoke, dust, or fumes. </a:t>
            </a:r>
            <a:r>
              <a:rPr lang="en-US" sz="1800" i="0" u="none" strike="noStrike" baseline="0" dirty="0">
                <a:solidFill>
                  <a:schemeClr val="bg1"/>
                </a:solidFill>
                <a:latin typeface="Calibri" panose="020F0502020204030204" pitchFamily="34" charset="0"/>
              </a:rPr>
              <a:t> </a:t>
            </a:r>
            <a:endParaRPr lang="en-US" u="sng" dirty="0">
              <a:solidFill>
                <a:srgbClr val="FF0000"/>
              </a:solidFill>
            </a:endParaRPr>
          </a:p>
        </p:txBody>
      </p:sp>
      <p:sp>
        <p:nvSpPr>
          <p:cNvPr id="4" name="Slide Number Placeholder 3">
            <a:extLst>
              <a:ext uri="{FF2B5EF4-FFF2-40B4-BE49-F238E27FC236}">
                <a16:creationId xmlns:a16="http://schemas.microsoft.com/office/drawing/2014/main" id="{9D970D7A-4A01-4990-6DDE-A8FCCF69E398}"/>
              </a:ext>
            </a:extLst>
          </p:cNvPr>
          <p:cNvSpPr>
            <a:spLocks noGrp="1"/>
          </p:cNvSpPr>
          <p:nvPr>
            <p:ph type="sldNum" sz="quarter" idx="12"/>
          </p:nvPr>
        </p:nvSpPr>
        <p:spPr/>
        <p:txBody>
          <a:bodyPr/>
          <a:lstStyle/>
          <a:p>
            <a:fld id="{80792B77-90CA-405B-AECC-F9F3097D7F03}" type="slidenum">
              <a:rPr lang="en-US" smtClean="0"/>
              <a:pPr/>
              <a:t>12</a:t>
            </a:fld>
            <a:endParaRPr lang="en-US" dirty="0"/>
          </a:p>
        </p:txBody>
      </p:sp>
    </p:spTree>
    <p:extLst>
      <p:ext uri="{BB962C8B-B14F-4D97-AF65-F5344CB8AC3E}">
        <p14:creationId xmlns:p14="http://schemas.microsoft.com/office/powerpoint/2010/main" val="280167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5646-E995-45A2-A40B-47F600A3E93C}"/>
              </a:ext>
            </a:extLst>
          </p:cNvPr>
          <p:cNvSpPr>
            <a:spLocks noGrp="1"/>
          </p:cNvSpPr>
          <p:nvPr>
            <p:ph type="title"/>
          </p:nvPr>
        </p:nvSpPr>
        <p:spPr/>
        <p:txBody>
          <a:bodyPr>
            <a:normAutofit/>
          </a:bodyPr>
          <a:lstStyle/>
          <a:p>
            <a:r>
              <a:rPr lang="en-US" dirty="0"/>
              <a:t>General Plan Amendments</a:t>
            </a:r>
          </a:p>
        </p:txBody>
      </p:sp>
      <p:sp>
        <p:nvSpPr>
          <p:cNvPr id="3" name="Content Placeholder 2">
            <a:extLst>
              <a:ext uri="{FF2B5EF4-FFF2-40B4-BE49-F238E27FC236}">
                <a16:creationId xmlns:a16="http://schemas.microsoft.com/office/drawing/2014/main" id="{87C76C28-1D38-49AD-8604-159B7404149C}"/>
              </a:ext>
            </a:extLst>
          </p:cNvPr>
          <p:cNvSpPr>
            <a:spLocks noGrp="1"/>
          </p:cNvSpPr>
          <p:nvPr>
            <p:ph idx="1"/>
          </p:nvPr>
        </p:nvSpPr>
        <p:spPr>
          <a:xfrm>
            <a:off x="1038367" y="1805354"/>
            <a:ext cx="7417656" cy="4099057"/>
          </a:xfrm>
        </p:spPr>
        <p:txBody>
          <a:bodyPr>
            <a:normAutofit/>
          </a:bodyPr>
          <a:lstStyle/>
          <a:p>
            <a:r>
              <a:rPr lang="en-US" sz="2200" dirty="0"/>
              <a:t>Deletion of “S” designation</a:t>
            </a:r>
          </a:p>
          <a:p>
            <a:r>
              <a:rPr lang="en-US" sz="2200" dirty="0"/>
              <a:t>New references to RR designation where appropriate</a:t>
            </a:r>
          </a:p>
          <a:p>
            <a:r>
              <a:rPr lang="en-US" sz="2200" dirty="0"/>
              <a:t>Deletion of Goal LU-6/Policy LU-6.1 on Study Area</a:t>
            </a:r>
          </a:p>
          <a:p>
            <a:r>
              <a:rPr lang="en-US" sz="2200" dirty="0"/>
              <a:t>Deletion of Implementation Measure for Study Area</a:t>
            </a:r>
          </a:p>
          <a:p>
            <a:r>
              <a:rPr lang="en-US" sz="2200" dirty="0"/>
              <a:t>Modification to General Plan Map (parallel to zoning designations)</a:t>
            </a:r>
          </a:p>
          <a:p>
            <a:r>
              <a:rPr lang="en-US" sz="2200" dirty="0"/>
              <a:t>Need for additional amendments has been identified—further changes will be made through Housing Element process and General Plan Update “Phase 2”</a:t>
            </a:r>
            <a:endParaRPr lang="en-US" dirty="0"/>
          </a:p>
        </p:txBody>
      </p:sp>
      <p:sp>
        <p:nvSpPr>
          <p:cNvPr id="4" name="Slide Number Placeholder 3">
            <a:extLst>
              <a:ext uri="{FF2B5EF4-FFF2-40B4-BE49-F238E27FC236}">
                <a16:creationId xmlns:a16="http://schemas.microsoft.com/office/drawing/2014/main" id="{5CD53B07-6B04-49FA-9FAA-071B16E61C9A}"/>
              </a:ext>
            </a:extLst>
          </p:cNvPr>
          <p:cNvSpPr>
            <a:spLocks noGrp="1"/>
          </p:cNvSpPr>
          <p:nvPr>
            <p:ph type="sldNum" sz="quarter" idx="12"/>
          </p:nvPr>
        </p:nvSpPr>
        <p:spPr/>
        <p:txBody>
          <a:bodyPr/>
          <a:lstStyle/>
          <a:p>
            <a:fld id="{80792B77-90CA-405B-AECC-F9F3097D7F03}" type="slidenum">
              <a:rPr lang="en-US" smtClean="0"/>
              <a:pPr/>
              <a:t>13</a:t>
            </a:fld>
            <a:endParaRPr lang="en-US" dirty="0"/>
          </a:p>
        </p:txBody>
      </p:sp>
    </p:spTree>
    <p:extLst>
      <p:ext uri="{BB962C8B-B14F-4D97-AF65-F5344CB8AC3E}">
        <p14:creationId xmlns:p14="http://schemas.microsoft.com/office/powerpoint/2010/main" val="60160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CD6C-A28D-20CD-3841-98E97F8CEF86}"/>
              </a:ext>
            </a:extLst>
          </p:cNvPr>
          <p:cNvSpPr>
            <a:spLocks noGrp="1"/>
          </p:cNvSpPr>
          <p:nvPr>
            <p:ph type="title"/>
          </p:nvPr>
        </p:nvSpPr>
        <p:spPr/>
        <p:txBody>
          <a:bodyPr/>
          <a:lstStyle/>
          <a:p>
            <a:r>
              <a:rPr lang="en-US" dirty="0"/>
              <a:t>Public Input</a:t>
            </a:r>
          </a:p>
        </p:txBody>
      </p:sp>
      <p:sp>
        <p:nvSpPr>
          <p:cNvPr id="3" name="Content Placeholder 2">
            <a:extLst>
              <a:ext uri="{FF2B5EF4-FFF2-40B4-BE49-F238E27FC236}">
                <a16:creationId xmlns:a16="http://schemas.microsoft.com/office/drawing/2014/main" id="{7EF74037-D74F-977F-910B-D33DB8497E2A}"/>
              </a:ext>
            </a:extLst>
          </p:cNvPr>
          <p:cNvSpPr>
            <a:spLocks noGrp="1"/>
          </p:cNvSpPr>
          <p:nvPr>
            <p:ph idx="1"/>
          </p:nvPr>
        </p:nvSpPr>
        <p:spPr>
          <a:xfrm>
            <a:off x="1073202" y="1771550"/>
            <a:ext cx="8087480" cy="3997828"/>
          </a:xfrm>
        </p:spPr>
        <p:txBody>
          <a:bodyPr>
            <a:normAutofit/>
          </a:bodyPr>
          <a:lstStyle/>
          <a:p>
            <a:r>
              <a:rPr lang="en-US" dirty="0"/>
              <a:t>Request to move two parcels at end of Joseph Dr (3.8 acres and 3.5 acres) from 1 DU/AC to RR</a:t>
            </a:r>
          </a:p>
          <a:p>
            <a:r>
              <a:rPr lang="en-US" dirty="0"/>
              <a:t>Concerns about limitations on ag processing and future of ag activities (from vineyard operators)</a:t>
            </a:r>
          </a:p>
          <a:p>
            <a:r>
              <a:rPr lang="en-US" dirty="0"/>
              <a:t>Largest landowner (186 acres) has requested 1 DU/ac designation</a:t>
            </a:r>
          </a:p>
          <a:p>
            <a:r>
              <a:rPr lang="en-US" dirty="0"/>
              <a:t>Concerns about traffic, safety and evacuation capacity (from neighbors on Valley Hill and Bluffs area)</a:t>
            </a:r>
          </a:p>
        </p:txBody>
      </p:sp>
      <p:sp>
        <p:nvSpPr>
          <p:cNvPr id="4" name="Slide Number Placeholder 3">
            <a:extLst>
              <a:ext uri="{FF2B5EF4-FFF2-40B4-BE49-F238E27FC236}">
                <a16:creationId xmlns:a16="http://schemas.microsoft.com/office/drawing/2014/main" id="{2ADFEC18-4C92-8016-C8A0-613B6B4058AB}"/>
              </a:ext>
            </a:extLst>
          </p:cNvPr>
          <p:cNvSpPr>
            <a:spLocks noGrp="1"/>
          </p:cNvSpPr>
          <p:nvPr>
            <p:ph type="sldNum" sz="quarter" idx="12"/>
          </p:nvPr>
        </p:nvSpPr>
        <p:spPr/>
        <p:txBody>
          <a:bodyPr/>
          <a:lstStyle/>
          <a:p>
            <a:fld id="{80792B77-90CA-405B-AECC-F9F3097D7F03}" type="slidenum">
              <a:rPr lang="en-US" smtClean="0"/>
              <a:pPr/>
              <a:t>14</a:t>
            </a:fld>
            <a:endParaRPr lang="en-US" dirty="0"/>
          </a:p>
        </p:txBody>
      </p:sp>
    </p:spTree>
    <p:extLst>
      <p:ext uri="{BB962C8B-B14F-4D97-AF65-F5344CB8AC3E}">
        <p14:creationId xmlns:p14="http://schemas.microsoft.com/office/powerpoint/2010/main" val="213819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CD6C-A28D-20CD-3841-98E97F8CEF86}"/>
              </a:ext>
            </a:extLst>
          </p:cNvPr>
          <p:cNvSpPr>
            <a:spLocks noGrp="1"/>
          </p:cNvSpPr>
          <p:nvPr>
            <p:ph type="title"/>
          </p:nvPr>
        </p:nvSpPr>
        <p:spPr>
          <a:xfrm>
            <a:off x="1202351" y="597511"/>
            <a:ext cx="8525123" cy="1077229"/>
          </a:xfrm>
        </p:spPr>
        <p:txBody>
          <a:bodyPr>
            <a:normAutofit/>
          </a:bodyPr>
          <a:lstStyle/>
          <a:p>
            <a:r>
              <a:rPr lang="en-US" sz="3600" dirty="0"/>
              <a:t>Planning Commission Input (5/24)</a:t>
            </a:r>
          </a:p>
        </p:txBody>
      </p:sp>
      <p:sp>
        <p:nvSpPr>
          <p:cNvPr id="3" name="Content Placeholder 2">
            <a:extLst>
              <a:ext uri="{FF2B5EF4-FFF2-40B4-BE49-F238E27FC236}">
                <a16:creationId xmlns:a16="http://schemas.microsoft.com/office/drawing/2014/main" id="{7EF74037-D74F-977F-910B-D33DB8497E2A}"/>
              </a:ext>
            </a:extLst>
          </p:cNvPr>
          <p:cNvSpPr>
            <a:spLocks noGrp="1"/>
          </p:cNvSpPr>
          <p:nvPr>
            <p:ph idx="1"/>
          </p:nvPr>
        </p:nvSpPr>
        <p:spPr>
          <a:xfrm>
            <a:off x="1073202" y="1771549"/>
            <a:ext cx="7796540" cy="4394119"/>
          </a:xfrm>
        </p:spPr>
        <p:txBody>
          <a:bodyPr>
            <a:normAutofit fontScale="92500" lnSpcReduction="10000"/>
          </a:bodyPr>
          <a:lstStyle/>
          <a:p>
            <a:r>
              <a:rPr lang="en-US" dirty="0"/>
              <a:t>Definition of “agriculture” needs modification to avoid subjective language </a:t>
            </a:r>
          </a:p>
          <a:p>
            <a:pPr lvl="1"/>
            <a:r>
              <a:rPr lang="en-US" i="1" dirty="0"/>
              <a:t>What is the threshold for “objectionable”? </a:t>
            </a:r>
          </a:p>
          <a:p>
            <a:pPr lvl="1"/>
            <a:r>
              <a:rPr lang="en-US" i="1" dirty="0"/>
              <a:t>Would the definition apply to existing activities?</a:t>
            </a:r>
          </a:p>
          <a:p>
            <a:r>
              <a:rPr lang="en-US" dirty="0"/>
              <a:t>Provide sufficient time for property owner input at public hearings </a:t>
            </a:r>
          </a:p>
          <a:p>
            <a:r>
              <a:rPr lang="en-US" dirty="0"/>
              <a:t>Address congestion and safety along St. Mary’s Road</a:t>
            </a:r>
          </a:p>
          <a:p>
            <a:r>
              <a:rPr lang="en-US" dirty="0"/>
              <a:t>Commission voted 5:0</a:t>
            </a:r>
            <a:r>
              <a:rPr lang="en-US" baseline="30000" dirty="0"/>
              <a:t>(</a:t>
            </a:r>
            <a:r>
              <a:rPr lang="en-US" dirty="0"/>
              <a:t>*</a:t>
            </a:r>
            <a:r>
              <a:rPr lang="en-US" baseline="30000" dirty="0"/>
              <a:t>) </a:t>
            </a:r>
            <a:r>
              <a:rPr lang="en-US" dirty="0"/>
              <a:t>to forward staff recommendation to Town Council, with further changes to be made to definition of agriculture</a:t>
            </a:r>
          </a:p>
        </p:txBody>
      </p:sp>
      <p:sp>
        <p:nvSpPr>
          <p:cNvPr id="4" name="Slide Number Placeholder 3">
            <a:extLst>
              <a:ext uri="{FF2B5EF4-FFF2-40B4-BE49-F238E27FC236}">
                <a16:creationId xmlns:a16="http://schemas.microsoft.com/office/drawing/2014/main" id="{2ADFEC18-4C92-8016-C8A0-613B6B4058AB}"/>
              </a:ext>
            </a:extLst>
          </p:cNvPr>
          <p:cNvSpPr>
            <a:spLocks noGrp="1"/>
          </p:cNvSpPr>
          <p:nvPr>
            <p:ph type="sldNum" sz="quarter" idx="12"/>
          </p:nvPr>
        </p:nvSpPr>
        <p:spPr/>
        <p:txBody>
          <a:bodyPr/>
          <a:lstStyle/>
          <a:p>
            <a:fld id="{80792B77-90CA-405B-AECC-F9F3097D7F03}" type="slidenum">
              <a:rPr lang="en-US" smtClean="0"/>
              <a:pPr/>
              <a:t>15</a:t>
            </a:fld>
            <a:endParaRPr lang="en-US" dirty="0"/>
          </a:p>
        </p:txBody>
      </p:sp>
      <p:sp>
        <p:nvSpPr>
          <p:cNvPr id="5" name="TextBox 4">
            <a:extLst>
              <a:ext uri="{FF2B5EF4-FFF2-40B4-BE49-F238E27FC236}">
                <a16:creationId xmlns:a16="http://schemas.microsoft.com/office/drawing/2014/main" id="{3EE12E15-DF91-6305-9C50-BB14330B3B58}"/>
              </a:ext>
            </a:extLst>
          </p:cNvPr>
          <p:cNvSpPr txBox="1"/>
          <p:nvPr/>
        </p:nvSpPr>
        <p:spPr>
          <a:xfrm>
            <a:off x="5939246" y="6260489"/>
            <a:ext cx="3422468" cy="276999"/>
          </a:xfrm>
          <a:prstGeom prst="rect">
            <a:avLst/>
          </a:prstGeom>
          <a:noFill/>
        </p:spPr>
        <p:txBody>
          <a:bodyPr wrap="square" rtlCol="0">
            <a:spAutoFit/>
          </a:bodyPr>
          <a:lstStyle/>
          <a:p>
            <a:r>
              <a:rPr lang="en-US" sz="1200" i="1" dirty="0"/>
              <a:t>* Five Yes votes, One absent, One recusal</a:t>
            </a:r>
          </a:p>
        </p:txBody>
      </p:sp>
    </p:spTree>
    <p:extLst>
      <p:ext uri="{BB962C8B-B14F-4D97-AF65-F5344CB8AC3E}">
        <p14:creationId xmlns:p14="http://schemas.microsoft.com/office/powerpoint/2010/main" val="390113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26E18-78BC-4197-8F8A-607A8D82F5B3}"/>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A3FBD46-4C40-43F3-B761-F28F1FD93D96}"/>
              </a:ext>
            </a:extLst>
          </p:cNvPr>
          <p:cNvSpPr>
            <a:spLocks noGrp="1"/>
          </p:cNvSpPr>
          <p:nvPr>
            <p:ph idx="1"/>
          </p:nvPr>
        </p:nvSpPr>
        <p:spPr>
          <a:xfrm>
            <a:off x="1029658" y="1674739"/>
            <a:ext cx="8793612" cy="4585749"/>
          </a:xfrm>
        </p:spPr>
        <p:txBody>
          <a:bodyPr>
            <a:normAutofit/>
          </a:bodyPr>
          <a:lstStyle/>
          <a:p>
            <a:r>
              <a:rPr lang="en-US" dirty="0"/>
              <a:t>Summer 2022: </a:t>
            </a:r>
          </a:p>
          <a:p>
            <a:pPr lvl="1"/>
            <a:r>
              <a:rPr lang="en-US" dirty="0"/>
              <a:t>Town Council review of Draft </a:t>
            </a:r>
            <a:r>
              <a:rPr lang="en-US"/>
              <a:t>Housing Element (7/13/22)</a:t>
            </a:r>
            <a:endParaRPr lang="en-US" dirty="0"/>
          </a:p>
          <a:p>
            <a:pPr lvl="1"/>
            <a:r>
              <a:rPr lang="en-US" dirty="0"/>
              <a:t>Continued work on EIR for Comprehensive Planning Initiative</a:t>
            </a:r>
          </a:p>
          <a:p>
            <a:pPr lvl="1"/>
            <a:r>
              <a:rPr lang="en-US" dirty="0"/>
              <a:t>Continued work on General Plan Amendments</a:t>
            </a:r>
          </a:p>
          <a:p>
            <a:pPr lvl="1"/>
            <a:r>
              <a:rPr lang="en-US" dirty="0"/>
              <a:t>Continued communication with property owners</a:t>
            </a:r>
          </a:p>
          <a:p>
            <a:r>
              <a:rPr lang="en-US" dirty="0"/>
              <a:t>Fall 2022: Release of Draft EIR for Advanced Planning Initiative </a:t>
            </a:r>
          </a:p>
          <a:p>
            <a:r>
              <a:rPr lang="en-US" dirty="0"/>
              <a:t>Dec 2022: Final zoning and General Plan text provided for adoption</a:t>
            </a:r>
          </a:p>
        </p:txBody>
      </p:sp>
      <p:sp>
        <p:nvSpPr>
          <p:cNvPr id="5" name="Slide Number Placeholder 4">
            <a:extLst>
              <a:ext uri="{FF2B5EF4-FFF2-40B4-BE49-F238E27FC236}">
                <a16:creationId xmlns:a16="http://schemas.microsoft.com/office/drawing/2014/main" id="{7A440CB2-A800-4C9B-B03B-0561CB915016}"/>
              </a:ext>
            </a:extLst>
          </p:cNvPr>
          <p:cNvSpPr>
            <a:spLocks noGrp="1"/>
          </p:cNvSpPr>
          <p:nvPr>
            <p:ph type="sldNum" sz="quarter" idx="12"/>
          </p:nvPr>
        </p:nvSpPr>
        <p:spPr/>
        <p:txBody>
          <a:bodyPr/>
          <a:lstStyle/>
          <a:p>
            <a:fld id="{80792B77-90CA-405B-AECC-F9F3097D7F03}" type="slidenum">
              <a:rPr lang="en-US" smtClean="0"/>
              <a:pPr/>
              <a:t>16</a:t>
            </a:fld>
            <a:endParaRPr lang="en-US" dirty="0"/>
          </a:p>
        </p:txBody>
      </p:sp>
    </p:spTree>
    <p:extLst>
      <p:ext uri="{BB962C8B-B14F-4D97-AF65-F5344CB8AC3E}">
        <p14:creationId xmlns:p14="http://schemas.microsoft.com/office/powerpoint/2010/main" val="214124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sky, outdoor, grass&#10;&#10;Description automatically generated">
            <a:extLst>
              <a:ext uri="{FF2B5EF4-FFF2-40B4-BE49-F238E27FC236}">
                <a16:creationId xmlns:a16="http://schemas.microsoft.com/office/drawing/2014/main" id="{E9554439-C5B7-4787-AA65-B2C6DE599085}"/>
              </a:ext>
            </a:extLst>
          </p:cNvPr>
          <p:cNvPicPr>
            <a:picLocks noChangeAspect="1"/>
          </p:cNvPicPr>
          <p:nvPr/>
        </p:nvPicPr>
        <p:blipFill rotWithShape="1">
          <a:blip r:embed="rId2">
            <a:duotone>
              <a:schemeClr val="accent1">
                <a:shade val="45000"/>
                <a:satMod val="135000"/>
              </a:schemeClr>
              <a:prstClr val="white"/>
            </a:duotone>
            <a:alphaModFix amt="35000"/>
            <a:extLst>
              <a:ext uri="{28A0092B-C50C-407E-A947-70E740481C1C}">
                <a14:useLocalDpi xmlns:a14="http://schemas.microsoft.com/office/drawing/2010/main" val="0"/>
              </a:ext>
            </a:extLst>
          </a:blip>
          <a:srcRect t="3844" r="-1" b="-1"/>
          <a:stretch/>
        </p:blipFill>
        <p:spPr>
          <a:xfrm>
            <a:off x="33453" y="-13594"/>
            <a:ext cx="12191675" cy="6857990"/>
          </a:xfrm>
          <a:prstGeom prst="rect">
            <a:avLst/>
          </a:prstGeom>
        </p:spPr>
      </p:pic>
      <p:sp>
        <p:nvSpPr>
          <p:cNvPr id="2" name="Title 1">
            <a:extLst>
              <a:ext uri="{FF2B5EF4-FFF2-40B4-BE49-F238E27FC236}">
                <a16:creationId xmlns:a16="http://schemas.microsoft.com/office/drawing/2014/main" id="{A61CE506-18A9-47D1-BA02-891D60B5E164}"/>
              </a:ext>
            </a:extLst>
          </p:cNvPr>
          <p:cNvSpPr>
            <a:spLocks noGrp="1"/>
          </p:cNvSpPr>
          <p:nvPr>
            <p:ph type="ctrTitle"/>
          </p:nvPr>
        </p:nvSpPr>
        <p:spPr>
          <a:xfrm>
            <a:off x="3038268" y="3889267"/>
            <a:ext cx="4560263" cy="1160214"/>
          </a:xfrm>
        </p:spPr>
        <p:txBody>
          <a:bodyPr>
            <a:normAutofit/>
          </a:bodyPr>
          <a:lstStyle/>
          <a:p>
            <a:r>
              <a:rPr lang="en-US" sz="5100" dirty="0"/>
              <a:t>Thank You!</a:t>
            </a:r>
          </a:p>
        </p:txBody>
      </p:sp>
      <p:sp>
        <p:nvSpPr>
          <p:cNvPr id="3" name="Subtitle 2">
            <a:extLst>
              <a:ext uri="{FF2B5EF4-FFF2-40B4-BE49-F238E27FC236}">
                <a16:creationId xmlns:a16="http://schemas.microsoft.com/office/drawing/2014/main" id="{23786080-27CA-4F55-8341-98EAF4DC2096}"/>
              </a:ext>
            </a:extLst>
          </p:cNvPr>
          <p:cNvSpPr>
            <a:spLocks noGrp="1"/>
          </p:cNvSpPr>
          <p:nvPr>
            <p:ph type="subTitle" idx="1"/>
          </p:nvPr>
        </p:nvSpPr>
        <p:spPr>
          <a:xfrm>
            <a:off x="2451093" y="2268786"/>
            <a:ext cx="5103045" cy="1160213"/>
          </a:xfrm>
        </p:spPr>
        <p:txBody>
          <a:bodyPr>
            <a:normAutofit/>
          </a:bodyPr>
          <a:lstStyle/>
          <a:p>
            <a:r>
              <a:rPr lang="en-US" dirty="0"/>
              <a:t>Town of Moraga</a:t>
            </a:r>
          </a:p>
          <a:p>
            <a:r>
              <a:rPr lang="en-US" dirty="0"/>
              <a:t>May 25, 2022</a:t>
            </a:r>
          </a:p>
        </p:txBody>
      </p:sp>
      <p:pic>
        <p:nvPicPr>
          <p:cNvPr id="13" name="Picture 12" descr="A picture containing logo&#10;&#10;Description automatically generated">
            <a:extLst>
              <a:ext uri="{FF2B5EF4-FFF2-40B4-BE49-F238E27FC236}">
                <a16:creationId xmlns:a16="http://schemas.microsoft.com/office/drawing/2014/main" id="{CCBE9F31-67EE-4F34-88B8-A315A1DB5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056" y="1053519"/>
            <a:ext cx="1133475" cy="1133475"/>
          </a:xfrm>
          <a:prstGeom prst="rect">
            <a:avLst/>
          </a:prstGeom>
        </p:spPr>
      </p:pic>
      <p:sp>
        <p:nvSpPr>
          <p:cNvPr id="14" name="Title 1">
            <a:extLst>
              <a:ext uri="{FF2B5EF4-FFF2-40B4-BE49-F238E27FC236}">
                <a16:creationId xmlns:a16="http://schemas.microsoft.com/office/drawing/2014/main" id="{F33B6F9D-5615-4BD7-BBFA-46BCE7D360BA}"/>
              </a:ext>
            </a:extLst>
          </p:cNvPr>
          <p:cNvSpPr txBox="1">
            <a:spLocks/>
          </p:cNvSpPr>
          <p:nvPr/>
        </p:nvSpPr>
        <p:spPr>
          <a:xfrm>
            <a:off x="1132114" y="5342208"/>
            <a:ext cx="6466418" cy="8254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6000" b="0" i="0" kern="1200" cap="none">
                <a:solidFill>
                  <a:schemeClr val="tx1"/>
                </a:solidFill>
                <a:effectLst/>
                <a:latin typeface="+mj-lt"/>
                <a:ea typeface="+mj-ea"/>
                <a:cs typeface="+mj-cs"/>
              </a:defRPr>
            </a:lvl1pPr>
          </a:lstStyle>
          <a:p>
            <a:pPr>
              <a:lnSpc>
                <a:spcPct val="100000"/>
              </a:lnSpc>
            </a:pPr>
            <a:r>
              <a:rPr lang="en-US" sz="1800" dirty="0"/>
              <a:t>Town Council Study Session</a:t>
            </a:r>
          </a:p>
          <a:p>
            <a:pPr>
              <a:lnSpc>
                <a:spcPct val="100000"/>
              </a:lnSpc>
            </a:pPr>
            <a:r>
              <a:rPr lang="en-US" sz="1800" dirty="0"/>
              <a:t>Bollinger Canyon General Plan Amendment and Rezoning</a:t>
            </a:r>
          </a:p>
        </p:txBody>
      </p:sp>
    </p:spTree>
    <p:extLst>
      <p:ext uri="{BB962C8B-B14F-4D97-AF65-F5344CB8AC3E}">
        <p14:creationId xmlns:p14="http://schemas.microsoft.com/office/powerpoint/2010/main" val="224441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FCDAF8-6519-477D-5A4F-3FEDBE781FB2}"/>
              </a:ext>
            </a:extLst>
          </p:cNvPr>
          <p:cNvSpPr/>
          <p:nvPr/>
        </p:nvSpPr>
        <p:spPr>
          <a:xfrm>
            <a:off x="1047076" y="3178629"/>
            <a:ext cx="7796540" cy="29739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1D68BC-1DF8-7BD2-D0AA-5E18151596F8}"/>
              </a:ext>
            </a:extLst>
          </p:cNvPr>
          <p:cNvSpPr>
            <a:spLocks noGrp="1"/>
          </p:cNvSpPr>
          <p:nvPr>
            <p:ph type="title"/>
          </p:nvPr>
        </p:nvSpPr>
        <p:spPr/>
        <p:txBody>
          <a:bodyPr/>
          <a:lstStyle/>
          <a:p>
            <a:r>
              <a:rPr lang="en-US" dirty="0"/>
              <a:t>Definition of “Agriculture”</a:t>
            </a:r>
          </a:p>
        </p:txBody>
      </p:sp>
      <p:sp>
        <p:nvSpPr>
          <p:cNvPr id="3" name="Content Placeholder 2">
            <a:extLst>
              <a:ext uri="{FF2B5EF4-FFF2-40B4-BE49-F238E27FC236}">
                <a16:creationId xmlns:a16="http://schemas.microsoft.com/office/drawing/2014/main" id="{51BA2783-07A9-3355-A1C2-713B7D2B639B}"/>
              </a:ext>
            </a:extLst>
          </p:cNvPr>
          <p:cNvSpPr>
            <a:spLocks noGrp="1"/>
          </p:cNvSpPr>
          <p:nvPr>
            <p:ph idx="1"/>
          </p:nvPr>
        </p:nvSpPr>
        <p:spPr>
          <a:xfrm>
            <a:off x="1047076" y="1674739"/>
            <a:ext cx="7796540" cy="4477815"/>
          </a:xfrm>
        </p:spPr>
        <p:txBody>
          <a:bodyPr>
            <a:normAutofit fontScale="92500" lnSpcReduction="20000"/>
          </a:bodyPr>
          <a:lstStyle/>
          <a:p>
            <a:pPr marL="0" indent="0">
              <a:buNone/>
            </a:pPr>
            <a:r>
              <a:rPr lang="en-US" dirty="0"/>
              <a:t>In response to Planning Commission comments, staff is proposing further revising the definition of “Agriculture” as follows:</a:t>
            </a:r>
          </a:p>
          <a:p>
            <a:pPr marL="0" indent="0">
              <a:buNone/>
            </a:pPr>
            <a:endParaRPr lang="en-US" dirty="0"/>
          </a:p>
          <a:p>
            <a:pPr algn="l"/>
            <a:endParaRPr lang="en-US" sz="1800" b="0" i="0" u="none" strike="noStrike" baseline="0" dirty="0">
              <a:solidFill>
                <a:srgbClr val="000000"/>
              </a:solidFill>
              <a:latin typeface="Calibri" panose="020F0502020204030204" pitchFamily="34" charset="0"/>
            </a:endParaRPr>
          </a:p>
          <a:p>
            <a:pPr marL="0" indent="0">
              <a:buNone/>
            </a:pPr>
            <a:r>
              <a:rPr lang="en-US" sz="1800" i="0" u="none" strike="noStrike" baseline="0" dirty="0">
                <a:solidFill>
                  <a:schemeClr val="bg1"/>
                </a:solidFill>
                <a:latin typeface="Calibri" panose="020F0502020204030204" pitchFamily="34" charset="0"/>
              </a:rPr>
              <a:t> “Agriculture” means the tilling of soil, the raising of crops, horticulture, dairying, and the raising and managing of livestock, </a:t>
            </a:r>
            <a:r>
              <a:rPr lang="en-US" sz="1800" i="0" u="none" strike="sngStrike" baseline="0" dirty="0">
                <a:solidFill>
                  <a:srgbClr val="FF0000"/>
                </a:solidFill>
                <a:latin typeface="Calibri" panose="020F0502020204030204" pitchFamily="34" charset="0"/>
              </a:rPr>
              <a:t>and any accessory buildings or structures for agricultural activities. </a:t>
            </a:r>
            <a:r>
              <a:rPr lang="en-US" sz="1800" u="sng" dirty="0">
                <a:solidFill>
                  <a:srgbClr val="FF0000"/>
                </a:solidFill>
                <a:latin typeface="Calibri" panose="020F0502020204030204" pitchFamily="34" charset="0"/>
              </a:rPr>
              <a:t>including all uses customarily incident, and the necessary accessory uses for packing, treating or storing the produce, provided that any such accessory uses shall be secondary to that of normal agricultural activities, but not including cannabis, slaughterhouses, fertilizer yards, bone yards, plants for the reduction of animal matter, </a:t>
            </a:r>
            <a:r>
              <a:rPr lang="en-US" sz="1800" u="sng" dirty="0">
                <a:solidFill>
                  <a:schemeClr val="accent3">
                    <a:lumMod val="75000"/>
                  </a:schemeClr>
                </a:solidFill>
                <a:latin typeface="Calibri" panose="020F0502020204030204" pitchFamily="34" charset="0"/>
              </a:rPr>
              <a:t>or similar agricultural processing facilities that are industrial in nature </a:t>
            </a:r>
            <a:r>
              <a:rPr lang="en-US" sz="1800" u="sng" strike="sngStrike" dirty="0">
                <a:solidFill>
                  <a:schemeClr val="accent6">
                    <a:lumMod val="50000"/>
                  </a:schemeClr>
                </a:solidFill>
                <a:latin typeface="Calibri" panose="020F0502020204030204" pitchFamily="34" charset="0"/>
              </a:rPr>
              <a:t>any other industrial use which may be objectionable because of odor, smoke, dust, or fumes. </a:t>
            </a:r>
            <a:r>
              <a:rPr lang="en-US" sz="1800" i="0" u="none" strike="sngStrike" baseline="0" dirty="0">
                <a:solidFill>
                  <a:schemeClr val="accent6">
                    <a:lumMod val="50000"/>
                  </a:schemeClr>
                </a:solidFill>
                <a:latin typeface="Calibri" panose="020F0502020204030204" pitchFamily="34" charset="0"/>
              </a:rPr>
              <a:t> </a:t>
            </a:r>
            <a:endParaRPr lang="en-US" u="sng" strike="sngStrike" dirty="0">
              <a:solidFill>
                <a:schemeClr val="accent6">
                  <a:lumMod val="50000"/>
                </a:schemeClr>
              </a:solidFill>
            </a:endParaRPr>
          </a:p>
        </p:txBody>
      </p:sp>
      <p:sp>
        <p:nvSpPr>
          <p:cNvPr id="4" name="Slide Number Placeholder 3">
            <a:extLst>
              <a:ext uri="{FF2B5EF4-FFF2-40B4-BE49-F238E27FC236}">
                <a16:creationId xmlns:a16="http://schemas.microsoft.com/office/drawing/2014/main" id="{9D970D7A-4A01-4990-6DDE-A8FCCF69E398}"/>
              </a:ext>
            </a:extLst>
          </p:cNvPr>
          <p:cNvSpPr>
            <a:spLocks noGrp="1"/>
          </p:cNvSpPr>
          <p:nvPr>
            <p:ph type="sldNum" sz="quarter" idx="12"/>
          </p:nvPr>
        </p:nvSpPr>
        <p:spPr/>
        <p:txBody>
          <a:bodyPr/>
          <a:lstStyle/>
          <a:p>
            <a:fld id="{80792B77-90CA-405B-AECC-F9F3097D7F03}" type="slidenum">
              <a:rPr lang="en-US" smtClean="0"/>
              <a:pPr/>
              <a:t>18</a:t>
            </a:fld>
            <a:endParaRPr lang="en-US" dirty="0"/>
          </a:p>
        </p:txBody>
      </p:sp>
    </p:spTree>
    <p:extLst>
      <p:ext uri="{BB962C8B-B14F-4D97-AF65-F5344CB8AC3E}">
        <p14:creationId xmlns:p14="http://schemas.microsoft.com/office/powerpoint/2010/main" val="377573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B651B9-2D4F-5815-2B23-C62DFC1CA40F}"/>
              </a:ext>
            </a:extLst>
          </p:cNvPr>
          <p:cNvSpPr/>
          <p:nvPr/>
        </p:nvSpPr>
        <p:spPr>
          <a:xfrm>
            <a:off x="1332411" y="5277394"/>
            <a:ext cx="2830286" cy="566057"/>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ABAF5-336E-4CE0-A6DE-C0FC77AEF63B}"/>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id="{54CEDF98-C068-49B5-AC4B-127C1A3322F8}"/>
              </a:ext>
            </a:extLst>
          </p:cNvPr>
          <p:cNvSpPr>
            <a:spLocks noGrp="1"/>
          </p:cNvSpPr>
          <p:nvPr>
            <p:ph idx="1"/>
          </p:nvPr>
        </p:nvSpPr>
        <p:spPr>
          <a:xfrm>
            <a:off x="942572" y="1893469"/>
            <a:ext cx="9617749" cy="4490078"/>
          </a:xfrm>
        </p:spPr>
        <p:txBody>
          <a:bodyPr>
            <a:normAutofit fontScale="92500" lnSpcReduction="10000"/>
          </a:bodyPr>
          <a:lstStyle/>
          <a:p>
            <a:r>
              <a:rPr lang="en-US" dirty="0"/>
              <a:t>Town is undertaking “Comprehensive Advanced Planning Initiative”</a:t>
            </a:r>
          </a:p>
          <a:p>
            <a:r>
              <a:rPr lang="en-US" dirty="0"/>
              <a:t>Includes:</a:t>
            </a:r>
          </a:p>
          <a:p>
            <a:pPr lvl="1"/>
            <a:r>
              <a:rPr lang="en-US" sz="2200" dirty="0"/>
              <a:t>2023-2031 Housing Element (required by State law)</a:t>
            </a:r>
          </a:p>
          <a:p>
            <a:pPr lvl="1"/>
            <a:r>
              <a:rPr lang="en-US" sz="2200" dirty="0"/>
              <a:t>Rezoning of key parcels </a:t>
            </a:r>
          </a:p>
          <a:p>
            <a:pPr lvl="1"/>
            <a:r>
              <a:rPr lang="en-US" sz="2200" dirty="0"/>
              <a:t>Focused General Plan Update </a:t>
            </a:r>
          </a:p>
          <a:p>
            <a:pPr lvl="2"/>
            <a:r>
              <a:rPr lang="en-US" sz="1700" dirty="0"/>
              <a:t>Phase 1: Amendments for internal consistency with Housing Element, and to meet State Safety and Circulation Element mandates</a:t>
            </a:r>
          </a:p>
          <a:p>
            <a:pPr lvl="2"/>
            <a:r>
              <a:rPr lang="en-US" sz="1700" dirty="0"/>
              <a:t>Phase 2: Update of remainder of General Plan</a:t>
            </a:r>
          </a:p>
          <a:p>
            <a:pPr lvl="1"/>
            <a:r>
              <a:rPr lang="en-US" sz="2200" dirty="0"/>
              <a:t>Bollinger Rezoning</a:t>
            </a:r>
          </a:p>
          <a:p>
            <a:pPr lvl="1"/>
            <a:r>
              <a:rPr lang="en-US" sz="2200" dirty="0"/>
              <a:t>Program-level EIR covering actions listed above</a:t>
            </a:r>
          </a:p>
        </p:txBody>
      </p:sp>
      <p:sp>
        <p:nvSpPr>
          <p:cNvPr id="4" name="Slide Number Placeholder 3">
            <a:extLst>
              <a:ext uri="{FF2B5EF4-FFF2-40B4-BE49-F238E27FC236}">
                <a16:creationId xmlns:a16="http://schemas.microsoft.com/office/drawing/2014/main" id="{0C705134-554F-4D62-8DB5-A670948F5FBD}"/>
              </a:ext>
            </a:extLst>
          </p:cNvPr>
          <p:cNvSpPr>
            <a:spLocks noGrp="1"/>
          </p:cNvSpPr>
          <p:nvPr>
            <p:ph type="sldNum" sz="quarter" idx="12"/>
          </p:nvPr>
        </p:nvSpPr>
        <p:spPr/>
        <p:txBody>
          <a:bodyPr/>
          <a:lstStyle/>
          <a:p>
            <a:fld id="{80792B77-90CA-405B-AECC-F9F3097D7F03}" type="slidenum">
              <a:rPr lang="en-US" smtClean="0"/>
              <a:pPr/>
              <a:t>2</a:t>
            </a:fld>
            <a:endParaRPr lang="en-US" dirty="0"/>
          </a:p>
        </p:txBody>
      </p:sp>
    </p:spTree>
    <p:extLst>
      <p:ext uri="{BB962C8B-B14F-4D97-AF65-F5344CB8AC3E}">
        <p14:creationId xmlns:p14="http://schemas.microsoft.com/office/powerpoint/2010/main" val="323944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F72A-1687-142D-BF23-807A4F3C38CA}"/>
              </a:ext>
            </a:extLst>
          </p:cNvPr>
          <p:cNvSpPr>
            <a:spLocks noGrp="1"/>
          </p:cNvSpPr>
          <p:nvPr>
            <p:ph type="title"/>
          </p:nvPr>
        </p:nvSpPr>
        <p:spPr/>
        <p:txBody>
          <a:bodyPr>
            <a:normAutofit fontScale="90000"/>
          </a:bodyPr>
          <a:lstStyle/>
          <a:p>
            <a:r>
              <a:rPr lang="en-US" dirty="0"/>
              <a:t>Work to Date on Bollinger Canyon</a:t>
            </a:r>
          </a:p>
        </p:txBody>
      </p:sp>
      <p:sp>
        <p:nvSpPr>
          <p:cNvPr id="3" name="Content Placeholder 2">
            <a:extLst>
              <a:ext uri="{FF2B5EF4-FFF2-40B4-BE49-F238E27FC236}">
                <a16:creationId xmlns:a16="http://schemas.microsoft.com/office/drawing/2014/main" id="{D973976E-3181-CF34-1988-598EB2440774}"/>
              </a:ext>
            </a:extLst>
          </p:cNvPr>
          <p:cNvSpPr>
            <a:spLocks noGrp="1"/>
          </p:cNvSpPr>
          <p:nvPr>
            <p:ph idx="1"/>
          </p:nvPr>
        </p:nvSpPr>
        <p:spPr>
          <a:xfrm>
            <a:off x="1010194" y="1562610"/>
            <a:ext cx="7796540" cy="3997828"/>
          </a:xfrm>
        </p:spPr>
        <p:txBody>
          <a:bodyPr>
            <a:normAutofit/>
          </a:bodyPr>
          <a:lstStyle/>
          <a:p>
            <a:r>
              <a:rPr lang="en-US" sz="2000" dirty="0"/>
              <a:t>January 2022: “White Paper” provided planning context and zoning options</a:t>
            </a:r>
          </a:p>
          <a:p>
            <a:r>
              <a:rPr lang="en-US" sz="2000" dirty="0"/>
              <a:t>January 25: Neighborhood Meeting</a:t>
            </a:r>
          </a:p>
          <a:p>
            <a:r>
              <a:rPr lang="en-US" sz="2000" dirty="0"/>
              <a:t>February 9: Town Council Study Session</a:t>
            </a:r>
          </a:p>
          <a:p>
            <a:r>
              <a:rPr lang="en-US" sz="2000" dirty="0"/>
              <a:t>February 17: CEQA Scoping Session</a:t>
            </a:r>
          </a:p>
          <a:p>
            <a:r>
              <a:rPr lang="en-US" sz="2000" dirty="0"/>
              <a:t>Feb-May: Ongoing coordination with property owners, Police Department and Fire District</a:t>
            </a:r>
          </a:p>
          <a:p>
            <a:r>
              <a:rPr lang="en-US" sz="2000" dirty="0"/>
              <a:t>March-April: Drafting of new zoning designations/map and conforming General Plan amendments</a:t>
            </a:r>
          </a:p>
        </p:txBody>
      </p:sp>
      <p:sp>
        <p:nvSpPr>
          <p:cNvPr id="4" name="Slide Number Placeholder 3">
            <a:extLst>
              <a:ext uri="{FF2B5EF4-FFF2-40B4-BE49-F238E27FC236}">
                <a16:creationId xmlns:a16="http://schemas.microsoft.com/office/drawing/2014/main" id="{F65042E8-462D-71D3-F915-9592D6688171}"/>
              </a:ext>
            </a:extLst>
          </p:cNvPr>
          <p:cNvSpPr>
            <a:spLocks noGrp="1"/>
          </p:cNvSpPr>
          <p:nvPr>
            <p:ph type="sldNum" sz="quarter" idx="12"/>
          </p:nvPr>
        </p:nvSpPr>
        <p:spPr/>
        <p:txBody>
          <a:bodyPr/>
          <a:lstStyle/>
          <a:p>
            <a:fld id="{80792B77-90CA-405B-AECC-F9F3097D7F03}" type="slidenum">
              <a:rPr lang="en-US" smtClean="0"/>
              <a:pPr/>
              <a:t>3</a:t>
            </a:fld>
            <a:endParaRPr lang="en-US" dirty="0"/>
          </a:p>
        </p:txBody>
      </p:sp>
      <p:sp>
        <p:nvSpPr>
          <p:cNvPr id="5" name="TextBox 4">
            <a:extLst>
              <a:ext uri="{FF2B5EF4-FFF2-40B4-BE49-F238E27FC236}">
                <a16:creationId xmlns:a16="http://schemas.microsoft.com/office/drawing/2014/main" id="{515AF959-CAE5-AFB4-C11D-86BF768B9922}"/>
              </a:ext>
            </a:extLst>
          </p:cNvPr>
          <p:cNvSpPr txBox="1"/>
          <p:nvPr/>
        </p:nvSpPr>
        <p:spPr>
          <a:xfrm>
            <a:off x="1179927" y="5560438"/>
            <a:ext cx="8003177" cy="707886"/>
          </a:xfrm>
          <a:prstGeom prst="rect">
            <a:avLst/>
          </a:prstGeom>
          <a:solidFill>
            <a:schemeClr val="accent5">
              <a:lumMod val="75000"/>
            </a:schemeClr>
          </a:solidFill>
        </p:spPr>
        <p:txBody>
          <a:bodyPr wrap="square" rtlCol="0">
            <a:spAutoFit/>
          </a:bodyPr>
          <a:lstStyle/>
          <a:p>
            <a:r>
              <a:rPr lang="en-US" sz="2000" dirty="0"/>
              <a:t>This item addresses General Plan and zoning designations only—</a:t>
            </a:r>
          </a:p>
          <a:p>
            <a:r>
              <a:rPr lang="en-US" sz="2000" dirty="0"/>
              <a:t>there is no development application or “project” under consideration</a:t>
            </a:r>
          </a:p>
        </p:txBody>
      </p:sp>
    </p:spTree>
    <p:extLst>
      <p:ext uri="{BB962C8B-B14F-4D97-AF65-F5344CB8AC3E}">
        <p14:creationId xmlns:p14="http://schemas.microsoft.com/office/powerpoint/2010/main" val="27247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753A-0E44-4128-9F0D-47A7BBC899F1}"/>
              </a:ext>
            </a:extLst>
          </p:cNvPr>
          <p:cNvSpPr>
            <a:spLocks noGrp="1"/>
          </p:cNvSpPr>
          <p:nvPr>
            <p:ph type="title"/>
          </p:nvPr>
        </p:nvSpPr>
        <p:spPr/>
        <p:txBody>
          <a:bodyPr/>
          <a:lstStyle/>
          <a:p>
            <a:r>
              <a:rPr lang="en-US" dirty="0"/>
              <a:t>Study Area</a:t>
            </a:r>
          </a:p>
        </p:txBody>
      </p:sp>
      <p:pic>
        <p:nvPicPr>
          <p:cNvPr id="5" name="Picture 4">
            <a:extLst>
              <a:ext uri="{FF2B5EF4-FFF2-40B4-BE49-F238E27FC236}">
                <a16:creationId xmlns:a16="http://schemas.microsoft.com/office/drawing/2014/main" id="{FFF3C005-B8F2-4E28-9733-B426B8E9A94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43483" y="1541962"/>
            <a:ext cx="7133899" cy="5143500"/>
          </a:xfrm>
          <a:prstGeom prst="rect">
            <a:avLst/>
          </a:prstGeom>
        </p:spPr>
      </p:pic>
      <p:sp>
        <p:nvSpPr>
          <p:cNvPr id="6" name="TextBox 5">
            <a:extLst>
              <a:ext uri="{FF2B5EF4-FFF2-40B4-BE49-F238E27FC236}">
                <a16:creationId xmlns:a16="http://schemas.microsoft.com/office/drawing/2014/main" id="{44C977ED-F8AB-49A7-8ED5-C98A1A561733}"/>
              </a:ext>
            </a:extLst>
          </p:cNvPr>
          <p:cNvSpPr txBox="1"/>
          <p:nvPr/>
        </p:nvSpPr>
        <p:spPr>
          <a:xfrm>
            <a:off x="1471748" y="1674740"/>
            <a:ext cx="1253466" cy="646331"/>
          </a:xfrm>
          <a:prstGeom prst="rect">
            <a:avLst/>
          </a:prstGeom>
          <a:noFill/>
        </p:spPr>
        <p:txBody>
          <a:bodyPr wrap="square" rtlCol="0">
            <a:spAutoFit/>
          </a:bodyPr>
          <a:lstStyle/>
          <a:p>
            <a:r>
              <a:rPr lang="en-US" dirty="0"/>
              <a:t>RHEEM</a:t>
            </a:r>
          </a:p>
          <a:p>
            <a:r>
              <a:rPr lang="en-US" dirty="0"/>
              <a:t>CENTER</a:t>
            </a:r>
          </a:p>
        </p:txBody>
      </p:sp>
      <p:sp>
        <p:nvSpPr>
          <p:cNvPr id="7" name="TextBox 6">
            <a:extLst>
              <a:ext uri="{FF2B5EF4-FFF2-40B4-BE49-F238E27FC236}">
                <a16:creationId xmlns:a16="http://schemas.microsoft.com/office/drawing/2014/main" id="{4A9F8BB2-33D2-430E-951F-41A3E9075A71}"/>
              </a:ext>
            </a:extLst>
          </p:cNvPr>
          <p:cNvSpPr txBox="1"/>
          <p:nvPr/>
        </p:nvSpPr>
        <p:spPr>
          <a:xfrm>
            <a:off x="1202351" y="4213764"/>
            <a:ext cx="1253466" cy="646331"/>
          </a:xfrm>
          <a:prstGeom prst="rect">
            <a:avLst/>
          </a:prstGeom>
          <a:noFill/>
        </p:spPr>
        <p:txBody>
          <a:bodyPr wrap="square" rtlCol="0">
            <a:spAutoFit/>
          </a:bodyPr>
          <a:lstStyle/>
          <a:p>
            <a:r>
              <a:rPr lang="en-US" dirty="0"/>
              <a:t>MORAGA</a:t>
            </a:r>
          </a:p>
          <a:p>
            <a:r>
              <a:rPr lang="en-US" dirty="0"/>
              <a:t>CENTER</a:t>
            </a:r>
          </a:p>
        </p:txBody>
      </p:sp>
      <p:sp>
        <p:nvSpPr>
          <p:cNvPr id="8" name="TextBox 7">
            <a:extLst>
              <a:ext uri="{FF2B5EF4-FFF2-40B4-BE49-F238E27FC236}">
                <a16:creationId xmlns:a16="http://schemas.microsoft.com/office/drawing/2014/main" id="{F9C3FE86-23D2-430E-86BF-B2EE230B8B1D}"/>
              </a:ext>
            </a:extLst>
          </p:cNvPr>
          <p:cNvSpPr txBox="1"/>
          <p:nvPr/>
        </p:nvSpPr>
        <p:spPr>
          <a:xfrm rot="19607034">
            <a:off x="2788094" y="3495475"/>
            <a:ext cx="595776" cy="276999"/>
          </a:xfrm>
          <a:prstGeom prst="rect">
            <a:avLst/>
          </a:prstGeom>
          <a:noFill/>
        </p:spPr>
        <p:txBody>
          <a:bodyPr wrap="square" rtlCol="0">
            <a:spAutoFit/>
          </a:bodyPr>
          <a:lstStyle/>
          <a:p>
            <a:r>
              <a:rPr lang="en-US" sz="1200" dirty="0"/>
              <a:t>ST. </a:t>
            </a:r>
          </a:p>
        </p:txBody>
      </p:sp>
      <p:sp>
        <p:nvSpPr>
          <p:cNvPr id="10" name="TextBox 9">
            <a:extLst>
              <a:ext uri="{FF2B5EF4-FFF2-40B4-BE49-F238E27FC236}">
                <a16:creationId xmlns:a16="http://schemas.microsoft.com/office/drawing/2014/main" id="{009F798E-8183-43EC-8204-C387BBEF8AA7}"/>
              </a:ext>
            </a:extLst>
          </p:cNvPr>
          <p:cNvSpPr txBox="1"/>
          <p:nvPr/>
        </p:nvSpPr>
        <p:spPr>
          <a:xfrm rot="17379000">
            <a:off x="2956103" y="3082656"/>
            <a:ext cx="784402" cy="276999"/>
          </a:xfrm>
          <a:prstGeom prst="rect">
            <a:avLst/>
          </a:prstGeom>
          <a:noFill/>
        </p:spPr>
        <p:txBody>
          <a:bodyPr wrap="square">
            <a:spAutoFit/>
          </a:bodyPr>
          <a:lstStyle/>
          <a:p>
            <a:r>
              <a:rPr lang="en-US" sz="1200" dirty="0"/>
              <a:t>MARY’S</a:t>
            </a:r>
          </a:p>
        </p:txBody>
      </p:sp>
      <p:sp>
        <p:nvSpPr>
          <p:cNvPr id="12" name="TextBox 11">
            <a:extLst>
              <a:ext uri="{FF2B5EF4-FFF2-40B4-BE49-F238E27FC236}">
                <a16:creationId xmlns:a16="http://schemas.microsoft.com/office/drawing/2014/main" id="{6DC08733-0097-4F1E-901A-BD10A4F7EC0E}"/>
              </a:ext>
            </a:extLst>
          </p:cNvPr>
          <p:cNvSpPr txBox="1"/>
          <p:nvPr/>
        </p:nvSpPr>
        <p:spPr>
          <a:xfrm rot="19102132">
            <a:off x="3348304" y="2441788"/>
            <a:ext cx="731520" cy="276999"/>
          </a:xfrm>
          <a:prstGeom prst="rect">
            <a:avLst/>
          </a:prstGeom>
          <a:noFill/>
        </p:spPr>
        <p:txBody>
          <a:bodyPr wrap="square">
            <a:spAutoFit/>
          </a:bodyPr>
          <a:lstStyle/>
          <a:p>
            <a:r>
              <a:rPr lang="en-US" sz="1200" dirty="0"/>
              <a:t>ROAD</a:t>
            </a:r>
          </a:p>
        </p:txBody>
      </p:sp>
      <p:sp>
        <p:nvSpPr>
          <p:cNvPr id="4" name="Slide Number Placeholder 3">
            <a:extLst>
              <a:ext uri="{FF2B5EF4-FFF2-40B4-BE49-F238E27FC236}">
                <a16:creationId xmlns:a16="http://schemas.microsoft.com/office/drawing/2014/main" id="{4D342B0F-4173-4CDA-B03C-35A081C0D9F7}"/>
              </a:ext>
            </a:extLst>
          </p:cNvPr>
          <p:cNvSpPr>
            <a:spLocks noGrp="1"/>
          </p:cNvSpPr>
          <p:nvPr>
            <p:ph type="sldNum" sz="quarter" idx="12"/>
          </p:nvPr>
        </p:nvSpPr>
        <p:spPr/>
        <p:txBody>
          <a:bodyPr/>
          <a:lstStyle/>
          <a:p>
            <a:fld id="{80792B77-90CA-405B-AECC-F9F3097D7F03}" type="slidenum">
              <a:rPr lang="en-US" smtClean="0"/>
              <a:pPr/>
              <a:t>4</a:t>
            </a:fld>
            <a:endParaRPr lang="en-US" dirty="0"/>
          </a:p>
        </p:txBody>
      </p:sp>
      <p:sp>
        <p:nvSpPr>
          <p:cNvPr id="11" name="TextBox 10">
            <a:extLst>
              <a:ext uri="{FF2B5EF4-FFF2-40B4-BE49-F238E27FC236}">
                <a16:creationId xmlns:a16="http://schemas.microsoft.com/office/drawing/2014/main" id="{ADED8BA9-3BC2-41EA-8573-D10610A26F48}"/>
              </a:ext>
            </a:extLst>
          </p:cNvPr>
          <p:cNvSpPr txBox="1"/>
          <p:nvPr/>
        </p:nvSpPr>
        <p:spPr>
          <a:xfrm>
            <a:off x="3896711" y="3931207"/>
            <a:ext cx="1707360" cy="646331"/>
          </a:xfrm>
          <a:prstGeom prst="rect">
            <a:avLst/>
          </a:prstGeom>
          <a:noFill/>
        </p:spPr>
        <p:txBody>
          <a:bodyPr wrap="square" rtlCol="0">
            <a:spAutoFit/>
          </a:bodyPr>
          <a:lstStyle/>
          <a:p>
            <a:r>
              <a:rPr lang="en-US" dirty="0"/>
              <a:t>BOLLINGER CANYON</a:t>
            </a:r>
          </a:p>
        </p:txBody>
      </p:sp>
    </p:spTree>
    <p:extLst>
      <p:ext uri="{BB962C8B-B14F-4D97-AF65-F5344CB8AC3E}">
        <p14:creationId xmlns:p14="http://schemas.microsoft.com/office/powerpoint/2010/main" val="138522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4207A-5CB6-4F74-873C-4EDF0A0D8720}"/>
              </a:ext>
            </a:extLst>
          </p:cNvPr>
          <p:cNvSpPr>
            <a:spLocks noGrp="1"/>
          </p:cNvSpPr>
          <p:nvPr>
            <p:ph type="title"/>
          </p:nvPr>
        </p:nvSpPr>
        <p:spPr/>
        <p:txBody>
          <a:bodyPr/>
          <a:lstStyle/>
          <a:p>
            <a:r>
              <a:rPr lang="en-US" dirty="0"/>
              <a:t>Study Area</a:t>
            </a:r>
          </a:p>
        </p:txBody>
      </p:sp>
      <p:sp>
        <p:nvSpPr>
          <p:cNvPr id="3" name="Content Placeholder 2">
            <a:extLst>
              <a:ext uri="{FF2B5EF4-FFF2-40B4-BE49-F238E27FC236}">
                <a16:creationId xmlns:a16="http://schemas.microsoft.com/office/drawing/2014/main" id="{0AB908BF-9C76-44E1-8C7E-6ABB376D927B}"/>
              </a:ext>
            </a:extLst>
          </p:cNvPr>
          <p:cNvSpPr>
            <a:spLocks noGrp="1"/>
          </p:cNvSpPr>
          <p:nvPr>
            <p:ph idx="1"/>
          </p:nvPr>
        </p:nvSpPr>
        <p:spPr>
          <a:xfrm>
            <a:off x="1047076" y="2154727"/>
            <a:ext cx="2972474" cy="3997828"/>
          </a:xfrm>
        </p:spPr>
        <p:txBody>
          <a:bodyPr>
            <a:normAutofit/>
          </a:bodyPr>
          <a:lstStyle/>
          <a:p>
            <a:r>
              <a:rPr lang="en-US" sz="2800" dirty="0"/>
              <a:t>423 acres</a:t>
            </a:r>
          </a:p>
          <a:p>
            <a:r>
              <a:rPr lang="en-US" sz="2800" dirty="0"/>
              <a:t>20 parcels</a:t>
            </a:r>
          </a:p>
          <a:p>
            <a:r>
              <a:rPr lang="en-US" sz="2800" dirty="0"/>
              <a:t>13 owners</a:t>
            </a:r>
          </a:p>
        </p:txBody>
      </p:sp>
      <p:pic>
        <p:nvPicPr>
          <p:cNvPr id="5" name="Picture 4">
            <a:extLst>
              <a:ext uri="{FF2B5EF4-FFF2-40B4-BE49-F238E27FC236}">
                <a16:creationId xmlns:a16="http://schemas.microsoft.com/office/drawing/2014/main" id="{9B7FB8CE-4D83-4A5D-BDB1-F056A5F704C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867" r="2397"/>
          <a:stretch/>
        </p:blipFill>
        <p:spPr>
          <a:xfrm>
            <a:off x="4432662" y="118382"/>
            <a:ext cx="5712823" cy="6613184"/>
          </a:xfrm>
          <a:prstGeom prst="rect">
            <a:avLst/>
          </a:prstGeom>
        </p:spPr>
      </p:pic>
      <p:sp>
        <p:nvSpPr>
          <p:cNvPr id="6" name="Slide Number Placeholder 5">
            <a:extLst>
              <a:ext uri="{FF2B5EF4-FFF2-40B4-BE49-F238E27FC236}">
                <a16:creationId xmlns:a16="http://schemas.microsoft.com/office/drawing/2014/main" id="{84A1DA86-6360-4123-93ED-63FB9B064832}"/>
              </a:ext>
            </a:extLst>
          </p:cNvPr>
          <p:cNvSpPr>
            <a:spLocks noGrp="1"/>
          </p:cNvSpPr>
          <p:nvPr>
            <p:ph type="sldNum" sz="quarter" idx="12"/>
          </p:nvPr>
        </p:nvSpPr>
        <p:spPr/>
        <p:txBody>
          <a:bodyPr/>
          <a:lstStyle/>
          <a:p>
            <a:fld id="{80792B77-90CA-405B-AECC-F9F3097D7F03}" type="slidenum">
              <a:rPr lang="en-US" smtClean="0"/>
              <a:pPr/>
              <a:t>5</a:t>
            </a:fld>
            <a:endParaRPr lang="en-US" dirty="0"/>
          </a:p>
        </p:txBody>
      </p:sp>
    </p:spTree>
    <p:extLst>
      <p:ext uri="{BB962C8B-B14F-4D97-AF65-F5344CB8AC3E}">
        <p14:creationId xmlns:p14="http://schemas.microsoft.com/office/powerpoint/2010/main" val="93626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13B0-5D3A-4248-814C-B324EAE63C5C}"/>
              </a:ext>
            </a:extLst>
          </p:cNvPr>
          <p:cNvSpPr>
            <a:spLocks noGrp="1"/>
          </p:cNvSpPr>
          <p:nvPr>
            <p:ph type="title"/>
          </p:nvPr>
        </p:nvSpPr>
        <p:spPr>
          <a:xfrm>
            <a:off x="1202352" y="573198"/>
            <a:ext cx="2140924" cy="3579702"/>
          </a:xfrm>
        </p:spPr>
        <p:txBody>
          <a:bodyPr>
            <a:normAutofit/>
          </a:bodyPr>
          <a:lstStyle/>
          <a:p>
            <a:pPr>
              <a:lnSpc>
                <a:spcPct val="100000"/>
              </a:lnSpc>
            </a:pPr>
            <a:r>
              <a:rPr lang="en-US" dirty="0"/>
              <a:t>Current Zoning Context</a:t>
            </a:r>
          </a:p>
        </p:txBody>
      </p:sp>
      <p:sp>
        <p:nvSpPr>
          <p:cNvPr id="6" name="Slide Number Placeholder 5">
            <a:extLst>
              <a:ext uri="{FF2B5EF4-FFF2-40B4-BE49-F238E27FC236}">
                <a16:creationId xmlns:a16="http://schemas.microsoft.com/office/drawing/2014/main" id="{231E538B-EBAC-4D4B-8DB4-2359B5727F49}"/>
              </a:ext>
            </a:extLst>
          </p:cNvPr>
          <p:cNvSpPr>
            <a:spLocks noGrp="1"/>
          </p:cNvSpPr>
          <p:nvPr>
            <p:ph type="sldNum" sz="quarter" idx="12"/>
          </p:nvPr>
        </p:nvSpPr>
        <p:spPr/>
        <p:txBody>
          <a:bodyPr/>
          <a:lstStyle/>
          <a:p>
            <a:fld id="{80792B77-90CA-405B-AECC-F9F3097D7F03}" type="slidenum">
              <a:rPr lang="en-US" smtClean="0"/>
              <a:pPr/>
              <a:t>6</a:t>
            </a:fld>
            <a:endParaRPr lang="en-US" dirty="0"/>
          </a:p>
        </p:txBody>
      </p:sp>
      <p:grpSp>
        <p:nvGrpSpPr>
          <p:cNvPr id="5" name="Group 4">
            <a:extLst>
              <a:ext uri="{FF2B5EF4-FFF2-40B4-BE49-F238E27FC236}">
                <a16:creationId xmlns:a16="http://schemas.microsoft.com/office/drawing/2014/main" id="{1BD5A4FE-2690-4370-967E-EF2B6A46B667}"/>
              </a:ext>
            </a:extLst>
          </p:cNvPr>
          <p:cNvGrpSpPr/>
          <p:nvPr/>
        </p:nvGrpSpPr>
        <p:grpSpPr>
          <a:xfrm>
            <a:off x="3686175" y="259213"/>
            <a:ext cx="6449929" cy="6434195"/>
            <a:chOff x="3686175" y="108857"/>
            <a:chExt cx="6449929" cy="6434195"/>
          </a:xfrm>
        </p:grpSpPr>
        <p:grpSp>
          <p:nvGrpSpPr>
            <p:cNvPr id="4" name="Group 3">
              <a:extLst>
                <a:ext uri="{FF2B5EF4-FFF2-40B4-BE49-F238E27FC236}">
                  <a16:creationId xmlns:a16="http://schemas.microsoft.com/office/drawing/2014/main" id="{1830BD0C-257A-40A7-95ED-7C1BD7D7D234}"/>
                </a:ext>
              </a:extLst>
            </p:cNvPr>
            <p:cNvGrpSpPr/>
            <p:nvPr/>
          </p:nvGrpSpPr>
          <p:grpSpPr>
            <a:xfrm>
              <a:off x="3686175" y="108857"/>
              <a:ext cx="6449929" cy="6434195"/>
              <a:chOff x="3686175" y="152399"/>
              <a:chExt cx="6449929" cy="6434195"/>
            </a:xfrm>
          </p:grpSpPr>
          <p:pic>
            <p:nvPicPr>
              <p:cNvPr id="15" name="Picture 14" descr="Map&#10;&#10;Description automatically generated">
                <a:extLst>
                  <a:ext uri="{FF2B5EF4-FFF2-40B4-BE49-F238E27FC236}">
                    <a16:creationId xmlns:a16="http://schemas.microsoft.com/office/drawing/2014/main" id="{AC805DBE-ECD1-4F9C-9C2B-70F6A3014577}"/>
                  </a:ext>
                </a:extLst>
              </p:cNvPr>
              <p:cNvPicPr>
                <a:picLocks noChangeAspect="1"/>
              </p:cNvPicPr>
              <p:nvPr/>
            </p:nvPicPr>
            <p:blipFill rotWithShape="1">
              <a:blip r:embed="rId2">
                <a:extLst>
                  <a:ext uri="{28A0092B-C50C-407E-A947-70E740481C1C}">
                    <a14:useLocalDpi xmlns:a14="http://schemas.microsoft.com/office/drawing/2010/main" val="0"/>
                  </a:ext>
                </a:extLst>
              </a:blip>
              <a:srcRect l="6862" t="8358" r="6324" b="24722"/>
              <a:stretch/>
            </p:blipFill>
            <p:spPr>
              <a:xfrm>
                <a:off x="3686175" y="152399"/>
                <a:ext cx="6449929" cy="6434195"/>
              </a:xfrm>
              <a:prstGeom prst="rect">
                <a:avLst/>
              </a:prstGeom>
            </p:spPr>
          </p:pic>
          <p:sp>
            <p:nvSpPr>
              <p:cNvPr id="3" name="Rectangle 2">
                <a:extLst>
                  <a:ext uri="{FF2B5EF4-FFF2-40B4-BE49-F238E27FC236}">
                    <a16:creationId xmlns:a16="http://schemas.microsoft.com/office/drawing/2014/main" id="{091D0CE3-CA0B-4D28-A7DD-9880525484A0}"/>
                  </a:ext>
                </a:extLst>
              </p:cNvPr>
              <p:cNvSpPr/>
              <p:nvPr/>
            </p:nvSpPr>
            <p:spPr>
              <a:xfrm>
                <a:off x="7811589" y="3274422"/>
                <a:ext cx="731520" cy="137160"/>
              </a:xfrm>
              <a:prstGeom prst="rect">
                <a:avLst/>
              </a:prstGeom>
              <a:solidFill>
                <a:srgbClr val="B9C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F6187614-26A7-41BE-8034-B4ECCEF698A2}"/>
                </a:ext>
              </a:extLst>
            </p:cNvPr>
            <p:cNvSpPr txBox="1"/>
            <p:nvPr/>
          </p:nvSpPr>
          <p:spPr>
            <a:xfrm>
              <a:off x="6731725" y="5312231"/>
              <a:ext cx="1611085" cy="461665"/>
            </a:xfrm>
            <a:prstGeom prst="rect">
              <a:avLst/>
            </a:prstGeom>
            <a:noFill/>
          </p:spPr>
          <p:txBody>
            <a:bodyPr wrap="square" rtlCol="0">
              <a:spAutoFit/>
            </a:bodyPr>
            <a:lstStyle/>
            <a:p>
              <a:r>
                <a:rPr lang="en-US" sz="1200" i="1" dirty="0"/>
                <a:t>General Plan: Agricultural Lands</a:t>
              </a:r>
            </a:p>
          </p:txBody>
        </p:sp>
      </p:grpSp>
    </p:spTree>
    <p:extLst>
      <p:ext uri="{BB962C8B-B14F-4D97-AF65-F5344CB8AC3E}">
        <p14:creationId xmlns:p14="http://schemas.microsoft.com/office/powerpoint/2010/main" val="286939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032FE-657C-42D4-8A75-92F6B25480AD}"/>
              </a:ext>
            </a:extLst>
          </p:cNvPr>
          <p:cNvSpPr>
            <a:spLocks noGrp="1"/>
          </p:cNvSpPr>
          <p:nvPr>
            <p:ph type="title"/>
          </p:nvPr>
        </p:nvSpPr>
        <p:spPr>
          <a:xfrm>
            <a:off x="1202352" y="597511"/>
            <a:ext cx="2934220" cy="1396752"/>
          </a:xfrm>
        </p:spPr>
        <p:txBody>
          <a:bodyPr>
            <a:normAutofit/>
          </a:bodyPr>
          <a:lstStyle/>
          <a:p>
            <a:r>
              <a:rPr lang="en-US" dirty="0"/>
              <a:t>Existing Conditions</a:t>
            </a:r>
          </a:p>
        </p:txBody>
      </p:sp>
      <p:sp>
        <p:nvSpPr>
          <p:cNvPr id="11" name="TextBox 10">
            <a:extLst>
              <a:ext uri="{FF2B5EF4-FFF2-40B4-BE49-F238E27FC236}">
                <a16:creationId xmlns:a16="http://schemas.microsoft.com/office/drawing/2014/main" id="{3EC3AAC1-10F9-4C8B-8791-E7BBEB8FB586}"/>
              </a:ext>
            </a:extLst>
          </p:cNvPr>
          <p:cNvSpPr txBox="1"/>
          <p:nvPr/>
        </p:nvSpPr>
        <p:spPr>
          <a:xfrm>
            <a:off x="909706" y="2411329"/>
            <a:ext cx="3051130" cy="2448876"/>
          </a:xfrm>
          <a:prstGeom prst="rect">
            <a:avLst/>
          </a:prstGeom>
          <a:noFill/>
        </p:spPr>
        <p:txBody>
          <a:bodyPr wrap="square" rtlCol="0">
            <a:spAutoFit/>
          </a:bodyPr>
          <a:lstStyle/>
          <a:p>
            <a:pPr>
              <a:lnSpc>
                <a:spcPct val="120000"/>
              </a:lnSpc>
            </a:pPr>
            <a:r>
              <a:rPr lang="en-US" sz="2600" i="1" dirty="0"/>
              <a:t>Land use, </a:t>
            </a:r>
          </a:p>
          <a:p>
            <a:pPr>
              <a:lnSpc>
                <a:spcPct val="120000"/>
              </a:lnSpc>
            </a:pPr>
            <a:r>
              <a:rPr lang="en-US" sz="2600" i="1" dirty="0"/>
              <a:t>parcel size, and ownership </a:t>
            </a:r>
          </a:p>
          <a:p>
            <a:pPr>
              <a:lnSpc>
                <a:spcPct val="120000"/>
              </a:lnSpc>
            </a:pPr>
            <a:r>
              <a:rPr lang="en-US" sz="2600" dirty="0"/>
              <a:t>suggest three parcel groups*</a:t>
            </a:r>
          </a:p>
        </p:txBody>
      </p:sp>
      <p:sp>
        <p:nvSpPr>
          <p:cNvPr id="4" name="Slide Number Placeholder 3">
            <a:extLst>
              <a:ext uri="{FF2B5EF4-FFF2-40B4-BE49-F238E27FC236}">
                <a16:creationId xmlns:a16="http://schemas.microsoft.com/office/drawing/2014/main" id="{A398435B-7D0C-4EA4-8291-CA09718F2EBF}"/>
              </a:ext>
            </a:extLst>
          </p:cNvPr>
          <p:cNvSpPr>
            <a:spLocks noGrp="1"/>
          </p:cNvSpPr>
          <p:nvPr>
            <p:ph type="sldNum" sz="quarter" idx="12"/>
          </p:nvPr>
        </p:nvSpPr>
        <p:spPr/>
        <p:txBody>
          <a:bodyPr/>
          <a:lstStyle/>
          <a:p>
            <a:fld id="{80792B77-90CA-405B-AECC-F9F3097D7F03}" type="slidenum">
              <a:rPr lang="en-US" smtClean="0"/>
              <a:pPr/>
              <a:t>7</a:t>
            </a:fld>
            <a:endParaRPr lang="en-US" dirty="0"/>
          </a:p>
        </p:txBody>
      </p:sp>
      <p:pic>
        <p:nvPicPr>
          <p:cNvPr id="17" name="Picture 16" descr="Map&#10;&#10;Description automatically generated">
            <a:extLst>
              <a:ext uri="{FF2B5EF4-FFF2-40B4-BE49-F238E27FC236}">
                <a16:creationId xmlns:a16="http://schemas.microsoft.com/office/drawing/2014/main" id="{F3E54908-9E49-4E58-86E2-6C15D6436173}"/>
              </a:ext>
            </a:extLst>
          </p:cNvPr>
          <p:cNvPicPr>
            <a:picLocks noChangeAspect="1"/>
          </p:cNvPicPr>
          <p:nvPr/>
        </p:nvPicPr>
        <p:blipFill rotWithShape="1">
          <a:blip r:embed="rId2">
            <a:extLst>
              <a:ext uri="{28A0092B-C50C-407E-A947-70E740481C1C}">
                <a14:useLocalDpi xmlns:a14="http://schemas.microsoft.com/office/drawing/2010/main" val="0"/>
              </a:ext>
            </a:extLst>
          </a:blip>
          <a:srcRect l="864" t="1143" r="1357" b="4178"/>
          <a:stretch/>
        </p:blipFill>
        <p:spPr>
          <a:xfrm>
            <a:off x="4406537" y="200296"/>
            <a:ext cx="5181600" cy="6493111"/>
          </a:xfrm>
          <a:prstGeom prst="rect">
            <a:avLst/>
          </a:prstGeom>
        </p:spPr>
      </p:pic>
      <p:sp>
        <p:nvSpPr>
          <p:cNvPr id="13" name="Oval 12">
            <a:extLst>
              <a:ext uri="{FF2B5EF4-FFF2-40B4-BE49-F238E27FC236}">
                <a16:creationId xmlns:a16="http://schemas.microsoft.com/office/drawing/2014/main" id="{E40CE0CC-8FA4-4611-91C3-EF98BDAA1B71}"/>
              </a:ext>
            </a:extLst>
          </p:cNvPr>
          <p:cNvSpPr/>
          <p:nvPr/>
        </p:nvSpPr>
        <p:spPr>
          <a:xfrm>
            <a:off x="5463790" y="1319666"/>
            <a:ext cx="460361" cy="44461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Oval 14">
            <a:extLst>
              <a:ext uri="{FF2B5EF4-FFF2-40B4-BE49-F238E27FC236}">
                <a16:creationId xmlns:a16="http://schemas.microsoft.com/office/drawing/2014/main" id="{81A083F5-DB75-492D-A025-2499A9F61A1F}"/>
              </a:ext>
            </a:extLst>
          </p:cNvPr>
          <p:cNvSpPr/>
          <p:nvPr/>
        </p:nvSpPr>
        <p:spPr>
          <a:xfrm>
            <a:off x="7781705" y="1771953"/>
            <a:ext cx="460361" cy="44461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Oval 13">
            <a:extLst>
              <a:ext uri="{FF2B5EF4-FFF2-40B4-BE49-F238E27FC236}">
                <a16:creationId xmlns:a16="http://schemas.microsoft.com/office/drawing/2014/main" id="{F00B8748-5965-4BE5-9221-3FE5BE5E9449}"/>
              </a:ext>
            </a:extLst>
          </p:cNvPr>
          <p:cNvSpPr/>
          <p:nvPr/>
        </p:nvSpPr>
        <p:spPr>
          <a:xfrm>
            <a:off x="6298118" y="3550920"/>
            <a:ext cx="460361" cy="44461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 name="TextBox 2">
            <a:extLst>
              <a:ext uri="{FF2B5EF4-FFF2-40B4-BE49-F238E27FC236}">
                <a16:creationId xmlns:a16="http://schemas.microsoft.com/office/drawing/2014/main" id="{B88C792E-86F2-E19C-A6C6-10E14CCF8079}"/>
              </a:ext>
            </a:extLst>
          </p:cNvPr>
          <p:cNvSpPr txBox="1"/>
          <p:nvPr/>
        </p:nvSpPr>
        <p:spPr>
          <a:xfrm>
            <a:off x="1053737" y="5628077"/>
            <a:ext cx="3082835" cy="954107"/>
          </a:xfrm>
          <a:prstGeom prst="rect">
            <a:avLst/>
          </a:prstGeom>
          <a:noFill/>
        </p:spPr>
        <p:txBody>
          <a:bodyPr wrap="square" rtlCol="0">
            <a:spAutoFit/>
          </a:bodyPr>
          <a:lstStyle/>
          <a:p>
            <a:r>
              <a:rPr lang="en-US" sz="1400" i="1" dirty="0"/>
              <a:t>* These are the initial groupings proposed in January.  Boundaries have been changed to reflect property owner input</a:t>
            </a:r>
          </a:p>
        </p:txBody>
      </p:sp>
      <p:grpSp>
        <p:nvGrpSpPr>
          <p:cNvPr id="10" name="Group 9">
            <a:extLst>
              <a:ext uri="{FF2B5EF4-FFF2-40B4-BE49-F238E27FC236}">
                <a16:creationId xmlns:a16="http://schemas.microsoft.com/office/drawing/2014/main" id="{DB2C2FED-2C99-5106-A852-8AA650DDC2FF}"/>
              </a:ext>
            </a:extLst>
          </p:cNvPr>
          <p:cNvGrpSpPr/>
          <p:nvPr/>
        </p:nvGrpSpPr>
        <p:grpSpPr>
          <a:xfrm>
            <a:off x="5724236" y="1528763"/>
            <a:ext cx="562081" cy="826293"/>
            <a:chOff x="5724236" y="1528763"/>
            <a:chExt cx="562081" cy="826293"/>
          </a:xfrm>
        </p:grpSpPr>
        <p:sp>
          <p:nvSpPr>
            <p:cNvPr id="5" name="Freeform: Shape 4">
              <a:extLst>
                <a:ext uri="{FF2B5EF4-FFF2-40B4-BE49-F238E27FC236}">
                  <a16:creationId xmlns:a16="http://schemas.microsoft.com/office/drawing/2014/main" id="{338F323F-5371-65A1-729D-91CB3D4E7821}"/>
                </a:ext>
              </a:extLst>
            </p:cNvPr>
            <p:cNvSpPr/>
            <p:nvPr/>
          </p:nvSpPr>
          <p:spPr>
            <a:xfrm>
              <a:off x="5724236" y="1528763"/>
              <a:ext cx="562081" cy="826293"/>
            </a:xfrm>
            <a:custGeom>
              <a:avLst/>
              <a:gdLst>
                <a:gd name="connsiteX0" fmla="*/ 38100 w 581025"/>
                <a:gd name="connsiteY0" fmla="*/ 300037 h 814387"/>
                <a:gd name="connsiteX1" fmla="*/ 581025 w 581025"/>
                <a:gd name="connsiteY1" fmla="*/ 0 h 814387"/>
                <a:gd name="connsiteX2" fmla="*/ 566738 w 581025"/>
                <a:gd name="connsiteY2" fmla="*/ 195262 h 814387"/>
                <a:gd name="connsiteX3" fmla="*/ 247650 w 581025"/>
                <a:gd name="connsiteY3" fmla="*/ 419100 h 814387"/>
                <a:gd name="connsiteX4" fmla="*/ 407194 w 581025"/>
                <a:gd name="connsiteY4" fmla="*/ 526256 h 814387"/>
                <a:gd name="connsiteX5" fmla="*/ 364332 w 581025"/>
                <a:gd name="connsiteY5" fmla="*/ 814387 h 814387"/>
                <a:gd name="connsiteX6" fmla="*/ 64294 w 581025"/>
                <a:gd name="connsiteY6" fmla="*/ 807244 h 814387"/>
                <a:gd name="connsiteX7" fmla="*/ 66675 w 581025"/>
                <a:gd name="connsiteY7" fmla="*/ 785812 h 814387"/>
                <a:gd name="connsiteX8" fmla="*/ 71438 w 581025"/>
                <a:gd name="connsiteY8" fmla="*/ 773906 h 814387"/>
                <a:gd name="connsiteX9" fmla="*/ 78582 w 581025"/>
                <a:gd name="connsiteY9" fmla="*/ 733425 h 814387"/>
                <a:gd name="connsiteX10" fmla="*/ 95250 w 581025"/>
                <a:gd name="connsiteY10" fmla="*/ 678656 h 814387"/>
                <a:gd name="connsiteX11" fmla="*/ 102394 w 581025"/>
                <a:gd name="connsiteY11" fmla="*/ 664369 h 814387"/>
                <a:gd name="connsiteX12" fmla="*/ 104775 w 581025"/>
                <a:gd name="connsiteY12" fmla="*/ 652462 h 814387"/>
                <a:gd name="connsiteX13" fmla="*/ 111919 w 581025"/>
                <a:gd name="connsiteY13" fmla="*/ 635794 h 814387"/>
                <a:gd name="connsiteX14" fmla="*/ 116682 w 581025"/>
                <a:gd name="connsiteY14" fmla="*/ 535781 h 814387"/>
                <a:gd name="connsiteX15" fmla="*/ 121444 w 581025"/>
                <a:gd name="connsiteY15" fmla="*/ 511969 h 814387"/>
                <a:gd name="connsiteX16" fmla="*/ 123825 w 581025"/>
                <a:gd name="connsiteY16" fmla="*/ 500062 h 814387"/>
                <a:gd name="connsiteX17" fmla="*/ 130969 w 581025"/>
                <a:gd name="connsiteY17" fmla="*/ 450056 h 814387"/>
                <a:gd name="connsiteX18" fmla="*/ 138113 w 581025"/>
                <a:gd name="connsiteY18" fmla="*/ 433387 h 814387"/>
                <a:gd name="connsiteX19" fmla="*/ 140494 w 581025"/>
                <a:gd name="connsiteY19" fmla="*/ 416719 h 814387"/>
                <a:gd name="connsiteX20" fmla="*/ 140494 w 581025"/>
                <a:gd name="connsiteY20" fmla="*/ 416719 h 814387"/>
                <a:gd name="connsiteX21" fmla="*/ 0 w 581025"/>
                <a:gd name="connsiteY21" fmla="*/ 347662 h 814387"/>
                <a:gd name="connsiteX22" fmla="*/ 19050 w 581025"/>
                <a:gd name="connsiteY22" fmla="*/ 316706 h 814387"/>
                <a:gd name="connsiteX23" fmla="*/ 38100 w 581025"/>
                <a:gd name="connsiteY23" fmla="*/ 300037 h 814387"/>
                <a:gd name="connsiteX0" fmla="*/ 38100 w 581025"/>
                <a:gd name="connsiteY0" fmla="*/ 300037 h 814387"/>
                <a:gd name="connsiteX1" fmla="*/ 581025 w 581025"/>
                <a:gd name="connsiteY1" fmla="*/ 0 h 814387"/>
                <a:gd name="connsiteX2" fmla="*/ 566738 w 581025"/>
                <a:gd name="connsiteY2" fmla="*/ 195262 h 814387"/>
                <a:gd name="connsiteX3" fmla="*/ 247650 w 581025"/>
                <a:gd name="connsiteY3" fmla="*/ 419100 h 814387"/>
                <a:gd name="connsiteX4" fmla="*/ 407194 w 581025"/>
                <a:gd name="connsiteY4" fmla="*/ 526256 h 814387"/>
                <a:gd name="connsiteX5" fmla="*/ 364332 w 581025"/>
                <a:gd name="connsiteY5" fmla="*/ 814387 h 814387"/>
                <a:gd name="connsiteX6" fmla="*/ 64294 w 581025"/>
                <a:gd name="connsiteY6" fmla="*/ 807244 h 814387"/>
                <a:gd name="connsiteX7" fmla="*/ 66675 w 581025"/>
                <a:gd name="connsiteY7" fmla="*/ 785812 h 814387"/>
                <a:gd name="connsiteX8" fmla="*/ 71438 w 581025"/>
                <a:gd name="connsiteY8" fmla="*/ 773906 h 814387"/>
                <a:gd name="connsiteX9" fmla="*/ 78582 w 581025"/>
                <a:gd name="connsiteY9" fmla="*/ 733425 h 814387"/>
                <a:gd name="connsiteX10" fmla="*/ 95250 w 581025"/>
                <a:gd name="connsiteY10" fmla="*/ 678656 h 814387"/>
                <a:gd name="connsiteX11" fmla="*/ 102394 w 581025"/>
                <a:gd name="connsiteY11" fmla="*/ 664369 h 814387"/>
                <a:gd name="connsiteX12" fmla="*/ 104775 w 581025"/>
                <a:gd name="connsiteY12" fmla="*/ 652462 h 814387"/>
                <a:gd name="connsiteX13" fmla="*/ 111919 w 581025"/>
                <a:gd name="connsiteY13" fmla="*/ 635794 h 814387"/>
                <a:gd name="connsiteX14" fmla="*/ 116682 w 581025"/>
                <a:gd name="connsiteY14" fmla="*/ 535781 h 814387"/>
                <a:gd name="connsiteX15" fmla="*/ 121444 w 581025"/>
                <a:gd name="connsiteY15" fmla="*/ 511969 h 814387"/>
                <a:gd name="connsiteX16" fmla="*/ 123825 w 581025"/>
                <a:gd name="connsiteY16" fmla="*/ 500062 h 814387"/>
                <a:gd name="connsiteX17" fmla="*/ 138113 w 581025"/>
                <a:gd name="connsiteY17" fmla="*/ 433387 h 814387"/>
                <a:gd name="connsiteX18" fmla="*/ 140494 w 581025"/>
                <a:gd name="connsiteY18" fmla="*/ 416719 h 814387"/>
                <a:gd name="connsiteX19" fmla="*/ 140494 w 581025"/>
                <a:gd name="connsiteY19" fmla="*/ 416719 h 814387"/>
                <a:gd name="connsiteX20" fmla="*/ 0 w 581025"/>
                <a:gd name="connsiteY20" fmla="*/ 347662 h 814387"/>
                <a:gd name="connsiteX21" fmla="*/ 19050 w 581025"/>
                <a:gd name="connsiteY21" fmla="*/ 316706 h 814387"/>
                <a:gd name="connsiteX22" fmla="*/ 38100 w 581025"/>
                <a:gd name="connsiteY22" fmla="*/ 300037 h 814387"/>
                <a:gd name="connsiteX0" fmla="*/ 38100 w 581025"/>
                <a:gd name="connsiteY0" fmla="*/ 300037 h 814387"/>
                <a:gd name="connsiteX1" fmla="*/ 581025 w 581025"/>
                <a:gd name="connsiteY1" fmla="*/ 0 h 814387"/>
                <a:gd name="connsiteX2" fmla="*/ 566738 w 581025"/>
                <a:gd name="connsiteY2" fmla="*/ 195262 h 814387"/>
                <a:gd name="connsiteX3" fmla="*/ 247650 w 581025"/>
                <a:gd name="connsiteY3" fmla="*/ 419100 h 814387"/>
                <a:gd name="connsiteX4" fmla="*/ 407194 w 581025"/>
                <a:gd name="connsiteY4" fmla="*/ 526256 h 814387"/>
                <a:gd name="connsiteX5" fmla="*/ 364332 w 581025"/>
                <a:gd name="connsiteY5" fmla="*/ 814387 h 814387"/>
                <a:gd name="connsiteX6" fmla="*/ 64294 w 581025"/>
                <a:gd name="connsiteY6" fmla="*/ 807244 h 814387"/>
                <a:gd name="connsiteX7" fmla="*/ 66675 w 581025"/>
                <a:gd name="connsiteY7" fmla="*/ 785812 h 814387"/>
                <a:gd name="connsiteX8" fmla="*/ 71438 w 581025"/>
                <a:gd name="connsiteY8" fmla="*/ 773906 h 814387"/>
                <a:gd name="connsiteX9" fmla="*/ 78582 w 581025"/>
                <a:gd name="connsiteY9" fmla="*/ 733425 h 814387"/>
                <a:gd name="connsiteX10" fmla="*/ 95250 w 581025"/>
                <a:gd name="connsiteY10" fmla="*/ 678656 h 814387"/>
                <a:gd name="connsiteX11" fmla="*/ 102394 w 581025"/>
                <a:gd name="connsiteY11" fmla="*/ 664369 h 814387"/>
                <a:gd name="connsiteX12" fmla="*/ 104775 w 581025"/>
                <a:gd name="connsiteY12" fmla="*/ 652462 h 814387"/>
                <a:gd name="connsiteX13" fmla="*/ 111919 w 581025"/>
                <a:gd name="connsiteY13" fmla="*/ 635794 h 814387"/>
                <a:gd name="connsiteX14" fmla="*/ 116682 w 581025"/>
                <a:gd name="connsiteY14" fmla="*/ 535781 h 814387"/>
                <a:gd name="connsiteX15" fmla="*/ 121444 w 581025"/>
                <a:gd name="connsiteY15" fmla="*/ 511969 h 814387"/>
                <a:gd name="connsiteX16" fmla="*/ 123825 w 581025"/>
                <a:gd name="connsiteY16" fmla="*/ 500062 h 814387"/>
                <a:gd name="connsiteX17" fmla="*/ 140494 w 581025"/>
                <a:gd name="connsiteY17" fmla="*/ 416719 h 814387"/>
                <a:gd name="connsiteX18" fmla="*/ 140494 w 581025"/>
                <a:gd name="connsiteY18" fmla="*/ 416719 h 814387"/>
                <a:gd name="connsiteX19" fmla="*/ 0 w 581025"/>
                <a:gd name="connsiteY19" fmla="*/ 347662 h 814387"/>
                <a:gd name="connsiteX20" fmla="*/ 19050 w 581025"/>
                <a:gd name="connsiteY20" fmla="*/ 316706 h 814387"/>
                <a:gd name="connsiteX21" fmla="*/ 38100 w 581025"/>
                <a:gd name="connsiteY21" fmla="*/ 300037 h 814387"/>
                <a:gd name="connsiteX0" fmla="*/ 38100 w 581025"/>
                <a:gd name="connsiteY0" fmla="*/ 300037 h 814387"/>
                <a:gd name="connsiteX1" fmla="*/ 581025 w 581025"/>
                <a:gd name="connsiteY1" fmla="*/ 0 h 814387"/>
                <a:gd name="connsiteX2" fmla="*/ 566738 w 581025"/>
                <a:gd name="connsiteY2" fmla="*/ 195262 h 814387"/>
                <a:gd name="connsiteX3" fmla="*/ 247650 w 581025"/>
                <a:gd name="connsiteY3" fmla="*/ 419100 h 814387"/>
                <a:gd name="connsiteX4" fmla="*/ 407194 w 581025"/>
                <a:gd name="connsiteY4" fmla="*/ 526256 h 814387"/>
                <a:gd name="connsiteX5" fmla="*/ 364332 w 581025"/>
                <a:gd name="connsiteY5" fmla="*/ 814387 h 814387"/>
                <a:gd name="connsiteX6" fmla="*/ 64294 w 581025"/>
                <a:gd name="connsiteY6" fmla="*/ 807244 h 814387"/>
                <a:gd name="connsiteX7" fmla="*/ 66675 w 581025"/>
                <a:gd name="connsiteY7" fmla="*/ 785812 h 814387"/>
                <a:gd name="connsiteX8" fmla="*/ 71438 w 581025"/>
                <a:gd name="connsiteY8" fmla="*/ 773906 h 814387"/>
                <a:gd name="connsiteX9" fmla="*/ 78582 w 581025"/>
                <a:gd name="connsiteY9" fmla="*/ 733425 h 814387"/>
                <a:gd name="connsiteX10" fmla="*/ 95250 w 581025"/>
                <a:gd name="connsiteY10" fmla="*/ 678656 h 814387"/>
                <a:gd name="connsiteX11" fmla="*/ 102394 w 581025"/>
                <a:gd name="connsiteY11" fmla="*/ 664369 h 814387"/>
                <a:gd name="connsiteX12" fmla="*/ 104775 w 581025"/>
                <a:gd name="connsiteY12" fmla="*/ 652462 h 814387"/>
                <a:gd name="connsiteX13" fmla="*/ 111919 w 581025"/>
                <a:gd name="connsiteY13" fmla="*/ 635794 h 814387"/>
                <a:gd name="connsiteX14" fmla="*/ 121444 w 581025"/>
                <a:gd name="connsiteY14" fmla="*/ 511969 h 814387"/>
                <a:gd name="connsiteX15" fmla="*/ 123825 w 581025"/>
                <a:gd name="connsiteY15" fmla="*/ 500062 h 814387"/>
                <a:gd name="connsiteX16" fmla="*/ 140494 w 581025"/>
                <a:gd name="connsiteY16" fmla="*/ 416719 h 814387"/>
                <a:gd name="connsiteX17" fmla="*/ 140494 w 581025"/>
                <a:gd name="connsiteY17" fmla="*/ 416719 h 814387"/>
                <a:gd name="connsiteX18" fmla="*/ 0 w 581025"/>
                <a:gd name="connsiteY18" fmla="*/ 347662 h 814387"/>
                <a:gd name="connsiteX19" fmla="*/ 19050 w 581025"/>
                <a:gd name="connsiteY19" fmla="*/ 316706 h 814387"/>
                <a:gd name="connsiteX20" fmla="*/ 38100 w 581025"/>
                <a:gd name="connsiteY20" fmla="*/ 300037 h 814387"/>
                <a:gd name="connsiteX0" fmla="*/ 38100 w 581025"/>
                <a:gd name="connsiteY0" fmla="*/ 300037 h 814387"/>
                <a:gd name="connsiteX1" fmla="*/ 581025 w 581025"/>
                <a:gd name="connsiteY1" fmla="*/ 0 h 814387"/>
                <a:gd name="connsiteX2" fmla="*/ 566738 w 581025"/>
                <a:gd name="connsiteY2" fmla="*/ 195262 h 814387"/>
                <a:gd name="connsiteX3" fmla="*/ 247650 w 581025"/>
                <a:gd name="connsiteY3" fmla="*/ 419100 h 814387"/>
                <a:gd name="connsiteX4" fmla="*/ 407194 w 581025"/>
                <a:gd name="connsiteY4" fmla="*/ 526256 h 814387"/>
                <a:gd name="connsiteX5" fmla="*/ 364332 w 581025"/>
                <a:gd name="connsiteY5" fmla="*/ 814387 h 814387"/>
                <a:gd name="connsiteX6" fmla="*/ 64294 w 581025"/>
                <a:gd name="connsiteY6" fmla="*/ 807244 h 814387"/>
                <a:gd name="connsiteX7" fmla="*/ 66675 w 581025"/>
                <a:gd name="connsiteY7" fmla="*/ 785812 h 814387"/>
                <a:gd name="connsiteX8" fmla="*/ 71438 w 581025"/>
                <a:gd name="connsiteY8" fmla="*/ 773906 h 814387"/>
                <a:gd name="connsiteX9" fmla="*/ 78582 w 581025"/>
                <a:gd name="connsiteY9" fmla="*/ 733425 h 814387"/>
                <a:gd name="connsiteX10" fmla="*/ 95250 w 581025"/>
                <a:gd name="connsiteY10" fmla="*/ 678656 h 814387"/>
                <a:gd name="connsiteX11" fmla="*/ 102394 w 581025"/>
                <a:gd name="connsiteY11" fmla="*/ 664369 h 814387"/>
                <a:gd name="connsiteX12" fmla="*/ 104775 w 581025"/>
                <a:gd name="connsiteY12" fmla="*/ 652462 h 814387"/>
                <a:gd name="connsiteX13" fmla="*/ 121444 w 581025"/>
                <a:gd name="connsiteY13" fmla="*/ 511969 h 814387"/>
                <a:gd name="connsiteX14" fmla="*/ 123825 w 581025"/>
                <a:gd name="connsiteY14" fmla="*/ 500062 h 814387"/>
                <a:gd name="connsiteX15" fmla="*/ 140494 w 581025"/>
                <a:gd name="connsiteY15" fmla="*/ 416719 h 814387"/>
                <a:gd name="connsiteX16" fmla="*/ 140494 w 581025"/>
                <a:gd name="connsiteY16" fmla="*/ 416719 h 814387"/>
                <a:gd name="connsiteX17" fmla="*/ 0 w 581025"/>
                <a:gd name="connsiteY17" fmla="*/ 347662 h 814387"/>
                <a:gd name="connsiteX18" fmla="*/ 19050 w 581025"/>
                <a:gd name="connsiteY18" fmla="*/ 316706 h 814387"/>
                <a:gd name="connsiteX19" fmla="*/ 38100 w 581025"/>
                <a:gd name="connsiteY19" fmla="*/ 300037 h 814387"/>
                <a:gd name="connsiteX0" fmla="*/ 38100 w 581025"/>
                <a:gd name="connsiteY0" fmla="*/ 300037 h 814387"/>
                <a:gd name="connsiteX1" fmla="*/ 581025 w 581025"/>
                <a:gd name="connsiteY1" fmla="*/ 0 h 814387"/>
                <a:gd name="connsiteX2" fmla="*/ 566738 w 581025"/>
                <a:gd name="connsiteY2" fmla="*/ 195262 h 814387"/>
                <a:gd name="connsiteX3" fmla="*/ 247650 w 581025"/>
                <a:gd name="connsiteY3" fmla="*/ 419100 h 814387"/>
                <a:gd name="connsiteX4" fmla="*/ 407194 w 581025"/>
                <a:gd name="connsiteY4" fmla="*/ 526256 h 814387"/>
                <a:gd name="connsiteX5" fmla="*/ 364332 w 581025"/>
                <a:gd name="connsiteY5" fmla="*/ 814387 h 814387"/>
                <a:gd name="connsiteX6" fmla="*/ 64294 w 581025"/>
                <a:gd name="connsiteY6" fmla="*/ 807244 h 814387"/>
                <a:gd name="connsiteX7" fmla="*/ 66675 w 581025"/>
                <a:gd name="connsiteY7" fmla="*/ 785812 h 814387"/>
                <a:gd name="connsiteX8" fmla="*/ 71438 w 581025"/>
                <a:gd name="connsiteY8" fmla="*/ 773906 h 814387"/>
                <a:gd name="connsiteX9" fmla="*/ 78582 w 581025"/>
                <a:gd name="connsiteY9" fmla="*/ 733425 h 814387"/>
                <a:gd name="connsiteX10" fmla="*/ 95250 w 581025"/>
                <a:gd name="connsiteY10" fmla="*/ 678656 h 814387"/>
                <a:gd name="connsiteX11" fmla="*/ 102394 w 581025"/>
                <a:gd name="connsiteY11" fmla="*/ 664369 h 814387"/>
                <a:gd name="connsiteX12" fmla="*/ 121444 w 581025"/>
                <a:gd name="connsiteY12" fmla="*/ 511969 h 814387"/>
                <a:gd name="connsiteX13" fmla="*/ 123825 w 581025"/>
                <a:gd name="connsiteY13" fmla="*/ 500062 h 814387"/>
                <a:gd name="connsiteX14" fmla="*/ 140494 w 581025"/>
                <a:gd name="connsiteY14" fmla="*/ 416719 h 814387"/>
                <a:gd name="connsiteX15" fmla="*/ 140494 w 581025"/>
                <a:gd name="connsiteY15" fmla="*/ 416719 h 814387"/>
                <a:gd name="connsiteX16" fmla="*/ 0 w 581025"/>
                <a:gd name="connsiteY16" fmla="*/ 347662 h 814387"/>
                <a:gd name="connsiteX17" fmla="*/ 19050 w 581025"/>
                <a:gd name="connsiteY17" fmla="*/ 316706 h 814387"/>
                <a:gd name="connsiteX18" fmla="*/ 38100 w 581025"/>
                <a:gd name="connsiteY18" fmla="*/ 300037 h 814387"/>
                <a:gd name="connsiteX0" fmla="*/ 38100 w 581025"/>
                <a:gd name="connsiteY0" fmla="*/ 300037 h 814387"/>
                <a:gd name="connsiteX1" fmla="*/ 581025 w 581025"/>
                <a:gd name="connsiteY1" fmla="*/ 0 h 814387"/>
                <a:gd name="connsiteX2" fmla="*/ 566738 w 581025"/>
                <a:gd name="connsiteY2" fmla="*/ 195262 h 814387"/>
                <a:gd name="connsiteX3" fmla="*/ 247650 w 581025"/>
                <a:gd name="connsiteY3" fmla="*/ 419100 h 814387"/>
                <a:gd name="connsiteX4" fmla="*/ 407194 w 581025"/>
                <a:gd name="connsiteY4" fmla="*/ 526256 h 814387"/>
                <a:gd name="connsiteX5" fmla="*/ 364332 w 581025"/>
                <a:gd name="connsiteY5" fmla="*/ 814387 h 814387"/>
                <a:gd name="connsiteX6" fmla="*/ 64294 w 581025"/>
                <a:gd name="connsiteY6" fmla="*/ 807244 h 814387"/>
                <a:gd name="connsiteX7" fmla="*/ 66675 w 581025"/>
                <a:gd name="connsiteY7" fmla="*/ 785812 h 814387"/>
                <a:gd name="connsiteX8" fmla="*/ 71438 w 581025"/>
                <a:gd name="connsiteY8" fmla="*/ 773906 h 814387"/>
                <a:gd name="connsiteX9" fmla="*/ 78582 w 581025"/>
                <a:gd name="connsiteY9" fmla="*/ 733425 h 814387"/>
                <a:gd name="connsiteX10" fmla="*/ 95250 w 581025"/>
                <a:gd name="connsiteY10" fmla="*/ 678656 h 814387"/>
                <a:gd name="connsiteX11" fmla="*/ 121444 w 581025"/>
                <a:gd name="connsiteY11" fmla="*/ 511969 h 814387"/>
                <a:gd name="connsiteX12" fmla="*/ 123825 w 581025"/>
                <a:gd name="connsiteY12" fmla="*/ 500062 h 814387"/>
                <a:gd name="connsiteX13" fmla="*/ 140494 w 581025"/>
                <a:gd name="connsiteY13" fmla="*/ 416719 h 814387"/>
                <a:gd name="connsiteX14" fmla="*/ 140494 w 581025"/>
                <a:gd name="connsiteY14" fmla="*/ 416719 h 814387"/>
                <a:gd name="connsiteX15" fmla="*/ 0 w 581025"/>
                <a:gd name="connsiteY15" fmla="*/ 347662 h 814387"/>
                <a:gd name="connsiteX16" fmla="*/ 19050 w 581025"/>
                <a:gd name="connsiteY16" fmla="*/ 316706 h 814387"/>
                <a:gd name="connsiteX17" fmla="*/ 38100 w 581025"/>
                <a:gd name="connsiteY17" fmla="*/ 300037 h 814387"/>
                <a:gd name="connsiteX0" fmla="*/ 38100 w 581025"/>
                <a:gd name="connsiteY0" fmla="*/ 300037 h 814387"/>
                <a:gd name="connsiteX1" fmla="*/ 581025 w 581025"/>
                <a:gd name="connsiteY1" fmla="*/ 0 h 814387"/>
                <a:gd name="connsiteX2" fmla="*/ 566738 w 581025"/>
                <a:gd name="connsiteY2" fmla="*/ 195262 h 814387"/>
                <a:gd name="connsiteX3" fmla="*/ 247650 w 581025"/>
                <a:gd name="connsiteY3" fmla="*/ 419100 h 814387"/>
                <a:gd name="connsiteX4" fmla="*/ 407194 w 581025"/>
                <a:gd name="connsiteY4" fmla="*/ 526256 h 814387"/>
                <a:gd name="connsiteX5" fmla="*/ 364332 w 581025"/>
                <a:gd name="connsiteY5" fmla="*/ 814387 h 814387"/>
                <a:gd name="connsiteX6" fmla="*/ 64294 w 581025"/>
                <a:gd name="connsiteY6" fmla="*/ 807244 h 814387"/>
                <a:gd name="connsiteX7" fmla="*/ 66675 w 581025"/>
                <a:gd name="connsiteY7" fmla="*/ 785812 h 814387"/>
                <a:gd name="connsiteX8" fmla="*/ 71438 w 581025"/>
                <a:gd name="connsiteY8" fmla="*/ 773906 h 814387"/>
                <a:gd name="connsiteX9" fmla="*/ 78582 w 581025"/>
                <a:gd name="connsiteY9" fmla="*/ 733425 h 814387"/>
                <a:gd name="connsiteX10" fmla="*/ 121444 w 581025"/>
                <a:gd name="connsiteY10" fmla="*/ 511969 h 814387"/>
                <a:gd name="connsiteX11" fmla="*/ 123825 w 581025"/>
                <a:gd name="connsiteY11" fmla="*/ 500062 h 814387"/>
                <a:gd name="connsiteX12" fmla="*/ 140494 w 581025"/>
                <a:gd name="connsiteY12" fmla="*/ 416719 h 814387"/>
                <a:gd name="connsiteX13" fmla="*/ 140494 w 581025"/>
                <a:gd name="connsiteY13" fmla="*/ 416719 h 814387"/>
                <a:gd name="connsiteX14" fmla="*/ 0 w 581025"/>
                <a:gd name="connsiteY14" fmla="*/ 347662 h 814387"/>
                <a:gd name="connsiteX15" fmla="*/ 19050 w 581025"/>
                <a:gd name="connsiteY15" fmla="*/ 316706 h 814387"/>
                <a:gd name="connsiteX16" fmla="*/ 38100 w 581025"/>
                <a:gd name="connsiteY16" fmla="*/ 300037 h 814387"/>
                <a:gd name="connsiteX0" fmla="*/ 38100 w 581025"/>
                <a:gd name="connsiteY0" fmla="*/ 300037 h 814387"/>
                <a:gd name="connsiteX1" fmla="*/ 581025 w 581025"/>
                <a:gd name="connsiteY1" fmla="*/ 0 h 814387"/>
                <a:gd name="connsiteX2" fmla="*/ 566738 w 581025"/>
                <a:gd name="connsiteY2" fmla="*/ 195262 h 814387"/>
                <a:gd name="connsiteX3" fmla="*/ 247650 w 581025"/>
                <a:gd name="connsiteY3" fmla="*/ 419100 h 814387"/>
                <a:gd name="connsiteX4" fmla="*/ 407194 w 581025"/>
                <a:gd name="connsiteY4" fmla="*/ 526256 h 814387"/>
                <a:gd name="connsiteX5" fmla="*/ 364332 w 581025"/>
                <a:gd name="connsiteY5" fmla="*/ 814387 h 814387"/>
                <a:gd name="connsiteX6" fmla="*/ 64294 w 581025"/>
                <a:gd name="connsiteY6" fmla="*/ 807244 h 814387"/>
                <a:gd name="connsiteX7" fmla="*/ 66675 w 581025"/>
                <a:gd name="connsiteY7" fmla="*/ 785812 h 814387"/>
                <a:gd name="connsiteX8" fmla="*/ 71438 w 581025"/>
                <a:gd name="connsiteY8" fmla="*/ 773906 h 814387"/>
                <a:gd name="connsiteX9" fmla="*/ 78582 w 581025"/>
                <a:gd name="connsiteY9" fmla="*/ 733425 h 814387"/>
                <a:gd name="connsiteX10" fmla="*/ 121444 w 581025"/>
                <a:gd name="connsiteY10" fmla="*/ 511969 h 814387"/>
                <a:gd name="connsiteX11" fmla="*/ 140494 w 581025"/>
                <a:gd name="connsiteY11" fmla="*/ 416719 h 814387"/>
                <a:gd name="connsiteX12" fmla="*/ 140494 w 581025"/>
                <a:gd name="connsiteY12" fmla="*/ 416719 h 814387"/>
                <a:gd name="connsiteX13" fmla="*/ 0 w 581025"/>
                <a:gd name="connsiteY13" fmla="*/ 347662 h 814387"/>
                <a:gd name="connsiteX14" fmla="*/ 19050 w 581025"/>
                <a:gd name="connsiteY14" fmla="*/ 316706 h 814387"/>
                <a:gd name="connsiteX15" fmla="*/ 38100 w 581025"/>
                <a:gd name="connsiteY15" fmla="*/ 300037 h 814387"/>
                <a:gd name="connsiteX0" fmla="*/ 38100 w 581025"/>
                <a:gd name="connsiteY0" fmla="*/ 300037 h 814387"/>
                <a:gd name="connsiteX1" fmla="*/ 581025 w 581025"/>
                <a:gd name="connsiteY1" fmla="*/ 0 h 814387"/>
                <a:gd name="connsiteX2" fmla="*/ 566738 w 581025"/>
                <a:gd name="connsiteY2" fmla="*/ 195262 h 814387"/>
                <a:gd name="connsiteX3" fmla="*/ 247650 w 581025"/>
                <a:gd name="connsiteY3" fmla="*/ 419100 h 814387"/>
                <a:gd name="connsiteX4" fmla="*/ 407194 w 581025"/>
                <a:gd name="connsiteY4" fmla="*/ 526256 h 814387"/>
                <a:gd name="connsiteX5" fmla="*/ 364332 w 581025"/>
                <a:gd name="connsiteY5" fmla="*/ 814387 h 814387"/>
                <a:gd name="connsiteX6" fmla="*/ 64294 w 581025"/>
                <a:gd name="connsiteY6" fmla="*/ 807244 h 814387"/>
                <a:gd name="connsiteX7" fmla="*/ 71438 w 581025"/>
                <a:gd name="connsiteY7" fmla="*/ 773906 h 814387"/>
                <a:gd name="connsiteX8" fmla="*/ 78582 w 581025"/>
                <a:gd name="connsiteY8" fmla="*/ 733425 h 814387"/>
                <a:gd name="connsiteX9" fmla="*/ 121444 w 581025"/>
                <a:gd name="connsiteY9" fmla="*/ 511969 h 814387"/>
                <a:gd name="connsiteX10" fmla="*/ 140494 w 581025"/>
                <a:gd name="connsiteY10" fmla="*/ 416719 h 814387"/>
                <a:gd name="connsiteX11" fmla="*/ 140494 w 581025"/>
                <a:gd name="connsiteY11" fmla="*/ 416719 h 814387"/>
                <a:gd name="connsiteX12" fmla="*/ 0 w 581025"/>
                <a:gd name="connsiteY12" fmla="*/ 347662 h 814387"/>
                <a:gd name="connsiteX13" fmla="*/ 19050 w 581025"/>
                <a:gd name="connsiteY13" fmla="*/ 316706 h 814387"/>
                <a:gd name="connsiteX14" fmla="*/ 38100 w 581025"/>
                <a:gd name="connsiteY14" fmla="*/ 300037 h 814387"/>
                <a:gd name="connsiteX0" fmla="*/ 38100 w 581025"/>
                <a:gd name="connsiteY0" fmla="*/ 300037 h 814387"/>
                <a:gd name="connsiteX1" fmla="*/ 581025 w 581025"/>
                <a:gd name="connsiteY1" fmla="*/ 0 h 814387"/>
                <a:gd name="connsiteX2" fmla="*/ 566738 w 581025"/>
                <a:gd name="connsiteY2" fmla="*/ 195262 h 814387"/>
                <a:gd name="connsiteX3" fmla="*/ 247650 w 581025"/>
                <a:gd name="connsiteY3" fmla="*/ 419100 h 814387"/>
                <a:gd name="connsiteX4" fmla="*/ 407194 w 581025"/>
                <a:gd name="connsiteY4" fmla="*/ 526256 h 814387"/>
                <a:gd name="connsiteX5" fmla="*/ 364332 w 581025"/>
                <a:gd name="connsiteY5" fmla="*/ 814387 h 814387"/>
                <a:gd name="connsiteX6" fmla="*/ 64294 w 581025"/>
                <a:gd name="connsiteY6" fmla="*/ 807244 h 814387"/>
                <a:gd name="connsiteX7" fmla="*/ 78582 w 581025"/>
                <a:gd name="connsiteY7" fmla="*/ 733425 h 814387"/>
                <a:gd name="connsiteX8" fmla="*/ 121444 w 581025"/>
                <a:gd name="connsiteY8" fmla="*/ 511969 h 814387"/>
                <a:gd name="connsiteX9" fmla="*/ 140494 w 581025"/>
                <a:gd name="connsiteY9" fmla="*/ 416719 h 814387"/>
                <a:gd name="connsiteX10" fmla="*/ 140494 w 581025"/>
                <a:gd name="connsiteY10" fmla="*/ 416719 h 814387"/>
                <a:gd name="connsiteX11" fmla="*/ 0 w 581025"/>
                <a:gd name="connsiteY11" fmla="*/ 347662 h 814387"/>
                <a:gd name="connsiteX12" fmla="*/ 19050 w 581025"/>
                <a:gd name="connsiteY12" fmla="*/ 316706 h 814387"/>
                <a:gd name="connsiteX13" fmla="*/ 38100 w 581025"/>
                <a:gd name="connsiteY13" fmla="*/ 300037 h 814387"/>
                <a:gd name="connsiteX0" fmla="*/ 38100 w 581025"/>
                <a:gd name="connsiteY0" fmla="*/ 300037 h 814387"/>
                <a:gd name="connsiteX1" fmla="*/ 581025 w 581025"/>
                <a:gd name="connsiteY1" fmla="*/ 0 h 814387"/>
                <a:gd name="connsiteX2" fmla="*/ 566738 w 581025"/>
                <a:gd name="connsiteY2" fmla="*/ 195262 h 814387"/>
                <a:gd name="connsiteX3" fmla="*/ 247650 w 581025"/>
                <a:gd name="connsiteY3" fmla="*/ 419100 h 814387"/>
                <a:gd name="connsiteX4" fmla="*/ 407194 w 581025"/>
                <a:gd name="connsiteY4" fmla="*/ 526256 h 814387"/>
                <a:gd name="connsiteX5" fmla="*/ 364332 w 581025"/>
                <a:gd name="connsiteY5" fmla="*/ 814387 h 814387"/>
                <a:gd name="connsiteX6" fmla="*/ 64294 w 581025"/>
                <a:gd name="connsiteY6" fmla="*/ 807244 h 814387"/>
                <a:gd name="connsiteX7" fmla="*/ 121444 w 581025"/>
                <a:gd name="connsiteY7" fmla="*/ 511969 h 814387"/>
                <a:gd name="connsiteX8" fmla="*/ 140494 w 581025"/>
                <a:gd name="connsiteY8" fmla="*/ 416719 h 814387"/>
                <a:gd name="connsiteX9" fmla="*/ 140494 w 581025"/>
                <a:gd name="connsiteY9" fmla="*/ 416719 h 814387"/>
                <a:gd name="connsiteX10" fmla="*/ 0 w 581025"/>
                <a:gd name="connsiteY10" fmla="*/ 347662 h 814387"/>
                <a:gd name="connsiteX11" fmla="*/ 19050 w 581025"/>
                <a:gd name="connsiteY11" fmla="*/ 316706 h 814387"/>
                <a:gd name="connsiteX12" fmla="*/ 38100 w 581025"/>
                <a:gd name="connsiteY12" fmla="*/ 300037 h 814387"/>
                <a:gd name="connsiteX0" fmla="*/ 38100 w 581025"/>
                <a:gd name="connsiteY0" fmla="*/ 300037 h 814387"/>
                <a:gd name="connsiteX1" fmla="*/ 581025 w 581025"/>
                <a:gd name="connsiteY1" fmla="*/ 0 h 814387"/>
                <a:gd name="connsiteX2" fmla="*/ 566738 w 581025"/>
                <a:gd name="connsiteY2" fmla="*/ 195262 h 814387"/>
                <a:gd name="connsiteX3" fmla="*/ 247650 w 581025"/>
                <a:gd name="connsiteY3" fmla="*/ 419100 h 814387"/>
                <a:gd name="connsiteX4" fmla="*/ 407194 w 581025"/>
                <a:gd name="connsiteY4" fmla="*/ 526256 h 814387"/>
                <a:gd name="connsiteX5" fmla="*/ 364332 w 581025"/>
                <a:gd name="connsiteY5" fmla="*/ 814387 h 814387"/>
                <a:gd name="connsiteX6" fmla="*/ 64294 w 581025"/>
                <a:gd name="connsiteY6" fmla="*/ 807244 h 814387"/>
                <a:gd name="connsiteX7" fmla="*/ 121444 w 581025"/>
                <a:gd name="connsiteY7" fmla="*/ 511969 h 814387"/>
                <a:gd name="connsiteX8" fmla="*/ 140494 w 581025"/>
                <a:gd name="connsiteY8" fmla="*/ 416719 h 814387"/>
                <a:gd name="connsiteX9" fmla="*/ 140494 w 581025"/>
                <a:gd name="connsiteY9" fmla="*/ 416719 h 814387"/>
                <a:gd name="connsiteX10" fmla="*/ 0 w 581025"/>
                <a:gd name="connsiteY10" fmla="*/ 347662 h 814387"/>
                <a:gd name="connsiteX11" fmla="*/ 19050 w 581025"/>
                <a:gd name="connsiteY11" fmla="*/ 316706 h 814387"/>
                <a:gd name="connsiteX12" fmla="*/ 38100 w 581025"/>
                <a:gd name="connsiteY12" fmla="*/ 300037 h 814387"/>
                <a:gd name="connsiteX0" fmla="*/ 38100 w 581025"/>
                <a:gd name="connsiteY0" fmla="*/ 300037 h 814387"/>
                <a:gd name="connsiteX1" fmla="*/ 581025 w 581025"/>
                <a:gd name="connsiteY1" fmla="*/ 0 h 814387"/>
                <a:gd name="connsiteX2" fmla="*/ 566738 w 581025"/>
                <a:gd name="connsiteY2" fmla="*/ 195262 h 814387"/>
                <a:gd name="connsiteX3" fmla="*/ 247650 w 581025"/>
                <a:gd name="connsiteY3" fmla="*/ 419100 h 814387"/>
                <a:gd name="connsiteX4" fmla="*/ 407194 w 581025"/>
                <a:gd name="connsiteY4" fmla="*/ 526256 h 814387"/>
                <a:gd name="connsiteX5" fmla="*/ 364332 w 581025"/>
                <a:gd name="connsiteY5" fmla="*/ 814387 h 814387"/>
                <a:gd name="connsiteX6" fmla="*/ 64294 w 581025"/>
                <a:gd name="connsiteY6" fmla="*/ 807244 h 814387"/>
                <a:gd name="connsiteX7" fmla="*/ 121444 w 581025"/>
                <a:gd name="connsiteY7" fmla="*/ 511969 h 814387"/>
                <a:gd name="connsiteX8" fmla="*/ 140494 w 581025"/>
                <a:gd name="connsiteY8" fmla="*/ 416719 h 814387"/>
                <a:gd name="connsiteX9" fmla="*/ 140494 w 581025"/>
                <a:gd name="connsiteY9" fmla="*/ 416719 h 814387"/>
                <a:gd name="connsiteX10" fmla="*/ 0 w 581025"/>
                <a:gd name="connsiteY10" fmla="*/ 347662 h 814387"/>
                <a:gd name="connsiteX11" fmla="*/ 19050 w 581025"/>
                <a:gd name="connsiteY11" fmla="*/ 316706 h 814387"/>
                <a:gd name="connsiteX12" fmla="*/ 38100 w 581025"/>
                <a:gd name="connsiteY12" fmla="*/ 300037 h 814387"/>
                <a:gd name="connsiteX0" fmla="*/ 38100 w 581025"/>
                <a:gd name="connsiteY0" fmla="*/ 300037 h 814387"/>
                <a:gd name="connsiteX1" fmla="*/ 581025 w 581025"/>
                <a:gd name="connsiteY1" fmla="*/ 0 h 814387"/>
                <a:gd name="connsiteX2" fmla="*/ 566738 w 581025"/>
                <a:gd name="connsiteY2" fmla="*/ 195262 h 814387"/>
                <a:gd name="connsiteX3" fmla="*/ 247650 w 581025"/>
                <a:gd name="connsiteY3" fmla="*/ 419100 h 814387"/>
                <a:gd name="connsiteX4" fmla="*/ 407194 w 581025"/>
                <a:gd name="connsiteY4" fmla="*/ 526256 h 814387"/>
                <a:gd name="connsiteX5" fmla="*/ 364332 w 581025"/>
                <a:gd name="connsiteY5" fmla="*/ 814387 h 814387"/>
                <a:gd name="connsiteX6" fmla="*/ 64294 w 581025"/>
                <a:gd name="connsiteY6" fmla="*/ 807244 h 814387"/>
                <a:gd name="connsiteX7" fmla="*/ 121444 w 581025"/>
                <a:gd name="connsiteY7" fmla="*/ 511969 h 814387"/>
                <a:gd name="connsiteX8" fmla="*/ 140494 w 581025"/>
                <a:gd name="connsiteY8" fmla="*/ 416719 h 814387"/>
                <a:gd name="connsiteX9" fmla="*/ 140494 w 581025"/>
                <a:gd name="connsiteY9" fmla="*/ 416719 h 814387"/>
                <a:gd name="connsiteX10" fmla="*/ 0 w 581025"/>
                <a:gd name="connsiteY10" fmla="*/ 347662 h 814387"/>
                <a:gd name="connsiteX11" fmla="*/ 19050 w 581025"/>
                <a:gd name="connsiteY11" fmla="*/ 316706 h 814387"/>
                <a:gd name="connsiteX12" fmla="*/ 38100 w 581025"/>
                <a:gd name="connsiteY12" fmla="*/ 300037 h 814387"/>
                <a:gd name="connsiteX0" fmla="*/ 38100 w 581025"/>
                <a:gd name="connsiteY0" fmla="*/ 300037 h 814387"/>
                <a:gd name="connsiteX1" fmla="*/ 581025 w 581025"/>
                <a:gd name="connsiteY1" fmla="*/ 0 h 814387"/>
                <a:gd name="connsiteX2" fmla="*/ 566738 w 581025"/>
                <a:gd name="connsiteY2" fmla="*/ 195262 h 814387"/>
                <a:gd name="connsiteX3" fmla="*/ 247650 w 581025"/>
                <a:gd name="connsiteY3" fmla="*/ 419100 h 814387"/>
                <a:gd name="connsiteX4" fmla="*/ 416719 w 581025"/>
                <a:gd name="connsiteY4" fmla="*/ 516731 h 814387"/>
                <a:gd name="connsiteX5" fmla="*/ 364332 w 581025"/>
                <a:gd name="connsiteY5" fmla="*/ 814387 h 814387"/>
                <a:gd name="connsiteX6" fmla="*/ 64294 w 581025"/>
                <a:gd name="connsiteY6" fmla="*/ 807244 h 814387"/>
                <a:gd name="connsiteX7" fmla="*/ 121444 w 581025"/>
                <a:gd name="connsiteY7" fmla="*/ 511969 h 814387"/>
                <a:gd name="connsiteX8" fmla="*/ 140494 w 581025"/>
                <a:gd name="connsiteY8" fmla="*/ 416719 h 814387"/>
                <a:gd name="connsiteX9" fmla="*/ 140494 w 581025"/>
                <a:gd name="connsiteY9" fmla="*/ 416719 h 814387"/>
                <a:gd name="connsiteX10" fmla="*/ 0 w 581025"/>
                <a:gd name="connsiteY10" fmla="*/ 347662 h 814387"/>
                <a:gd name="connsiteX11" fmla="*/ 19050 w 581025"/>
                <a:gd name="connsiteY11" fmla="*/ 316706 h 814387"/>
                <a:gd name="connsiteX12" fmla="*/ 38100 w 581025"/>
                <a:gd name="connsiteY12" fmla="*/ 300037 h 814387"/>
                <a:gd name="connsiteX0" fmla="*/ 38100 w 581025"/>
                <a:gd name="connsiteY0" fmla="*/ 300037 h 814387"/>
                <a:gd name="connsiteX1" fmla="*/ 581025 w 581025"/>
                <a:gd name="connsiteY1" fmla="*/ 0 h 814387"/>
                <a:gd name="connsiteX2" fmla="*/ 566738 w 581025"/>
                <a:gd name="connsiteY2" fmla="*/ 195262 h 814387"/>
                <a:gd name="connsiteX3" fmla="*/ 252413 w 581025"/>
                <a:gd name="connsiteY3" fmla="*/ 426244 h 814387"/>
                <a:gd name="connsiteX4" fmla="*/ 416719 w 581025"/>
                <a:gd name="connsiteY4" fmla="*/ 516731 h 814387"/>
                <a:gd name="connsiteX5" fmla="*/ 364332 w 581025"/>
                <a:gd name="connsiteY5" fmla="*/ 814387 h 814387"/>
                <a:gd name="connsiteX6" fmla="*/ 64294 w 581025"/>
                <a:gd name="connsiteY6" fmla="*/ 807244 h 814387"/>
                <a:gd name="connsiteX7" fmla="*/ 121444 w 581025"/>
                <a:gd name="connsiteY7" fmla="*/ 511969 h 814387"/>
                <a:gd name="connsiteX8" fmla="*/ 140494 w 581025"/>
                <a:gd name="connsiteY8" fmla="*/ 416719 h 814387"/>
                <a:gd name="connsiteX9" fmla="*/ 140494 w 581025"/>
                <a:gd name="connsiteY9" fmla="*/ 416719 h 814387"/>
                <a:gd name="connsiteX10" fmla="*/ 0 w 581025"/>
                <a:gd name="connsiteY10" fmla="*/ 347662 h 814387"/>
                <a:gd name="connsiteX11" fmla="*/ 19050 w 581025"/>
                <a:gd name="connsiteY11" fmla="*/ 316706 h 814387"/>
                <a:gd name="connsiteX12" fmla="*/ 38100 w 581025"/>
                <a:gd name="connsiteY12" fmla="*/ 300037 h 814387"/>
                <a:gd name="connsiteX0" fmla="*/ 38100 w 585788"/>
                <a:gd name="connsiteY0" fmla="*/ 300037 h 814387"/>
                <a:gd name="connsiteX1" fmla="*/ 581025 w 585788"/>
                <a:gd name="connsiteY1" fmla="*/ 0 h 814387"/>
                <a:gd name="connsiteX2" fmla="*/ 585788 w 585788"/>
                <a:gd name="connsiteY2" fmla="*/ 195262 h 814387"/>
                <a:gd name="connsiteX3" fmla="*/ 252413 w 585788"/>
                <a:gd name="connsiteY3" fmla="*/ 426244 h 814387"/>
                <a:gd name="connsiteX4" fmla="*/ 416719 w 585788"/>
                <a:gd name="connsiteY4" fmla="*/ 516731 h 814387"/>
                <a:gd name="connsiteX5" fmla="*/ 364332 w 585788"/>
                <a:gd name="connsiteY5" fmla="*/ 814387 h 814387"/>
                <a:gd name="connsiteX6" fmla="*/ 64294 w 585788"/>
                <a:gd name="connsiteY6" fmla="*/ 807244 h 814387"/>
                <a:gd name="connsiteX7" fmla="*/ 121444 w 585788"/>
                <a:gd name="connsiteY7" fmla="*/ 511969 h 814387"/>
                <a:gd name="connsiteX8" fmla="*/ 140494 w 585788"/>
                <a:gd name="connsiteY8" fmla="*/ 416719 h 814387"/>
                <a:gd name="connsiteX9" fmla="*/ 140494 w 585788"/>
                <a:gd name="connsiteY9" fmla="*/ 416719 h 814387"/>
                <a:gd name="connsiteX10" fmla="*/ 0 w 585788"/>
                <a:gd name="connsiteY10" fmla="*/ 347662 h 814387"/>
                <a:gd name="connsiteX11" fmla="*/ 19050 w 585788"/>
                <a:gd name="connsiteY11" fmla="*/ 316706 h 814387"/>
                <a:gd name="connsiteX12" fmla="*/ 38100 w 585788"/>
                <a:gd name="connsiteY12" fmla="*/ 300037 h 814387"/>
                <a:gd name="connsiteX0" fmla="*/ 38100 w 585788"/>
                <a:gd name="connsiteY0" fmla="*/ 300037 h 814387"/>
                <a:gd name="connsiteX1" fmla="*/ 581025 w 585788"/>
                <a:gd name="connsiteY1" fmla="*/ 0 h 814387"/>
                <a:gd name="connsiteX2" fmla="*/ 585788 w 585788"/>
                <a:gd name="connsiteY2" fmla="*/ 195262 h 814387"/>
                <a:gd name="connsiteX3" fmla="*/ 252413 w 585788"/>
                <a:gd name="connsiteY3" fmla="*/ 426244 h 814387"/>
                <a:gd name="connsiteX4" fmla="*/ 416719 w 585788"/>
                <a:gd name="connsiteY4" fmla="*/ 516731 h 814387"/>
                <a:gd name="connsiteX5" fmla="*/ 364332 w 585788"/>
                <a:gd name="connsiteY5" fmla="*/ 814387 h 814387"/>
                <a:gd name="connsiteX6" fmla="*/ 64294 w 585788"/>
                <a:gd name="connsiteY6" fmla="*/ 807244 h 814387"/>
                <a:gd name="connsiteX7" fmla="*/ 121444 w 585788"/>
                <a:gd name="connsiteY7" fmla="*/ 511969 h 814387"/>
                <a:gd name="connsiteX8" fmla="*/ 140494 w 585788"/>
                <a:gd name="connsiteY8" fmla="*/ 416719 h 814387"/>
                <a:gd name="connsiteX9" fmla="*/ 140494 w 585788"/>
                <a:gd name="connsiteY9" fmla="*/ 416719 h 814387"/>
                <a:gd name="connsiteX10" fmla="*/ 0 w 585788"/>
                <a:gd name="connsiteY10" fmla="*/ 347662 h 814387"/>
                <a:gd name="connsiteX11" fmla="*/ 19050 w 585788"/>
                <a:gd name="connsiteY11" fmla="*/ 316706 h 814387"/>
                <a:gd name="connsiteX12" fmla="*/ 38100 w 585788"/>
                <a:gd name="connsiteY12" fmla="*/ 300037 h 814387"/>
                <a:gd name="connsiteX0" fmla="*/ 38100 w 585788"/>
                <a:gd name="connsiteY0" fmla="*/ 311943 h 826293"/>
                <a:gd name="connsiteX1" fmla="*/ 571500 w 585788"/>
                <a:gd name="connsiteY1" fmla="*/ 0 h 826293"/>
                <a:gd name="connsiteX2" fmla="*/ 585788 w 585788"/>
                <a:gd name="connsiteY2" fmla="*/ 207168 h 826293"/>
                <a:gd name="connsiteX3" fmla="*/ 252413 w 585788"/>
                <a:gd name="connsiteY3" fmla="*/ 438150 h 826293"/>
                <a:gd name="connsiteX4" fmla="*/ 416719 w 585788"/>
                <a:gd name="connsiteY4" fmla="*/ 528637 h 826293"/>
                <a:gd name="connsiteX5" fmla="*/ 364332 w 585788"/>
                <a:gd name="connsiteY5" fmla="*/ 826293 h 826293"/>
                <a:gd name="connsiteX6" fmla="*/ 64294 w 585788"/>
                <a:gd name="connsiteY6" fmla="*/ 819150 h 826293"/>
                <a:gd name="connsiteX7" fmla="*/ 121444 w 585788"/>
                <a:gd name="connsiteY7" fmla="*/ 523875 h 826293"/>
                <a:gd name="connsiteX8" fmla="*/ 140494 w 585788"/>
                <a:gd name="connsiteY8" fmla="*/ 428625 h 826293"/>
                <a:gd name="connsiteX9" fmla="*/ 140494 w 585788"/>
                <a:gd name="connsiteY9" fmla="*/ 428625 h 826293"/>
                <a:gd name="connsiteX10" fmla="*/ 0 w 585788"/>
                <a:gd name="connsiteY10" fmla="*/ 359568 h 826293"/>
                <a:gd name="connsiteX11" fmla="*/ 19050 w 585788"/>
                <a:gd name="connsiteY11" fmla="*/ 328612 h 826293"/>
                <a:gd name="connsiteX12" fmla="*/ 38100 w 585788"/>
                <a:gd name="connsiteY12" fmla="*/ 311943 h 826293"/>
                <a:gd name="connsiteX0" fmla="*/ 38100 w 571500"/>
                <a:gd name="connsiteY0" fmla="*/ 311943 h 826293"/>
                <a:gd name="connsiteX1" fmla="*/ 571500 w 571500"/>
                <a:gd name="connsiteY1" fmla="*/ 0 h 826293"/>
                <a:gd name="connsiteX2" fmla="*/ 571500 w 571500"/>
                <a:gd name="connsiteY2" fmla="*/ 207168 h 826293"/>
                <a:gd name="connsiteX3" fmla="*/ 252413 w 571500"/>
                <a:gd name="connsiteY3" fmla="*/ 438150 h 826293"/>
                <a:gd name="connsiteX4" fmla="*/ 416719 w 571500"/>
                <a:gd name="connsiteY4" fmla="*/ 528637 h 826293"/>
                <a:gd name="connsiteX5" fmla="*/ 364332 w 571500"/>
                <a:gd name="connsiteY5" fmla="*/ 826293 h 826293"/>
                <a:gd name="connsiteX6" fmla="*/ 64294 w 571500"/>
                <a:gd name="connsiteY6" fmla="*/ 819150 h 826293"/>
                <a:gd name="connsiteX7" fmla="*/ 121444 w 571500"/>
                <a:gd name="connsiteY7" fmla="*/ 523875 h 826293"/>
                <a:gd name="connsiteX8" fmla="*/ 140494 w 571500"/>
                <a:gd name="connsiteY8" fmla="*/ 428625 h 826293"/>
                <a:gd name="connsiteX9" fmla="*/ 140494 w 571500"/>
                <a:gd name="connsiteY9" fmla="*/ 428625 h 826293"/>
                <a:gd name="connsiteX10" fmla="*/ 0 w 571500"/>
                <a:gd name="connsiteY10" fmla="*/ 359568 h 826293"/>
                <a:gd name="connsiteX11" fmla="*/ 19050 w 571500"/>
                <a:gd name="connsiteY11" fmla="*/ 328612 h 826293"/>
                <a:gd name="connsiteX12" fmla="*/ 38100 w 571500"/>
                <a:gd name="connsiteY12" fmla="*/ 311943 h 826293"/>
                <a:gd name="connsiteX0" fmla="*/ 38100 w 571606"/>
                <a:gd name="connsiteY0" fmla="*/ 311943 h 826293"/>
                <a:gd name="connsiteX1" fmla="*/ 571500 w 571606"/>
                <a:gd name="connsiteY1" fmla="*/ 0 h 826293"/>
                <a:gd name="connsiteX2" fmla="*/ 571500 w 571606"/>
                <a:gd name="connsiteY2" fmla="*/ 207168 h 826293"/>
                <a:gd name="connsiteX3" fmla="*/ 252413 w 571606"/>
                <a:gd name="connsiteY3" fmla="*/ 438150 h 826293"/>
                <a:gd name="connsiteX4" fmla="*/ 416719 w 571606"/>
                <a:gd name="connsiteY4" fmla="*/ 528637 h 826293"/>
                <a:gd name="connsiteX5" fmla="*/ 364332 w 571606"/>
                <a:gd name="connsiteY5" fmla="*/ 826293 h 826293"/>
                <a:gd name="connsiteX6" fmla="*/ 64294 w 571606"/>
                <a:gd name="connsiteY6" fmla="*/ 819150 h 826293"/>
                <a:gd name="connsiteX7" fmla="*/ 121444 w 571606"/>
                <a:gd name="connsiteY7" fmla="*/ 523875 h 826293"/>
                <a:gd name="connsiteX8" fmla="*/ 140494 w 571606"/>
                <a:gd name="connsiteY8" fmla="*/ 428625 h 826293"/>
                <a:gd name="connsiteX9" fmla="*/ 140494 w 571606"/>
                <a:gd name="connsiteY9" fmla="*/ 428625 h 826293"/>
                <a:gd name="connsiteX10" fmla="*/ 0 w 571606"/>
                <a:gd name="connsiteY10" fmla="*/ 359568 h 826293"/>
                <a:gd name="connsiteX11" fmla="*/ 19050 w 571606"/>
                <a:gd name="connsiteY11" fmla="*/ 328612 h 826293"/>
                <a:gd name="connsiteX12" fmla="*/ 38100 w 571606"/>
                <a:gd name="connsiteY12" fmla="*/ 311943 h 826293"/>
                <a:gd name="connsiteX0" fmla="*/ 40481 w 571606"/>
                <a:gd name="connsiteY0" fmla="*/ 321468 h 826293"/>
                <a:gd name="connsiteX1" fmla="*/ 571500 w 571606"/>
                <a:gd name="connsiteY1" fmla="*/ 0 h 826293"/>
                <a:gd name="connsiteX2" fmla="*/ 571500 w 571606"/>
                <a:gd name="connsiteY2" fmla="*/ 207168 h 826293"/>
                <a:gd name="connsiteX3" fmla="*/ 252413 w 571606"/>
                <a:gd name="connsiteY3" fmla="*/ 438150 h 826293"/>
                <a:gd name="connsiteX4" fmla="*/ 416719 w 571606"/>
                <a:gd name="connsiteY4" fmla="*/ 528637 h 826293"/>
                <a:gd name="connsiteX5" fmla="*/ 364332 w 571606"/>
                <a:gd name="connsiteY5" fmla="*/ 826293 h 826293"/>
                <a:gd name="connsiteX6" fmla="*/ 64294 w 571606"/>
                <a:gd name="connsiteY6" fmla="*/ 819150 h 826293"/>
                <a:gd name="connsiteX7" fmla="*/ 121444 w 571606"/>
                <a:gd name="connsiteY7" fmla="*/ 523875 h 826293"/>
                <a:gd name="connsiteX8" fmla="*/ 140494 w 571606"/>
                <a:gd name="connsiteY8" fmla="*/ 428625 h 826293"/>
                <a:gd name="connsiteX9" fmla="*/ 140494 w 571606"/>
                <a:gd name="connsiteY9" fmla="*/ 428625 h 826293"/>
                <a:gd name="connsiteX10" fmla="*/ 0 w 571606"/>
                <a:gd name="connsiteY10" fmla="*/ 359568 h 826293"/>
                <a:gd name="connsiteX11" fmla="*/ 19050 w 571606"/>
                <a:gd name="connsiteY11" fmla="*/ 328612 h 826293"/>
                <a:gd name="connsiteX12" fmla="*/ 40481 w 571606"/>
                <a:gd name="connsiteY12" fmla="*/ 321468 h 826293"/>
                <a:gd name="connsiteX0" fmla="*/ 30956 w 562081"/>
                <a:gd name="connsiteY0" fmla="*/ 321468 h 826293"/>
                <a:gd name="connsiteX1" fmla="*/ 561975 w 562081"/>
                <a:gd name="connsiteY1" fmla="*/ 0 h 826293"/>
                <a:gd name="connsiteX2" fmla="*/ 561975 w 562081"/>
                <a:gd name="connsiteY2" fmla="*/ 207168 h 826293"/>
                <a:gd name="connsiteX3" fmla="*/ 242888 w 562081"/>
                <a:gd name="connsiteY3" fmla="*/ 438150 h 826293"/>
                <a:gd name="connsiteX4" fmla="*/ 407194 w 562081"/>
                <a:gd name="connsiteY4" fmla="*/ 528637 h 826293"/>
                <a:gd name="connsiteX5" fmla="*/ 354807 w 562081"/>
                <a:gd name="connsiteY5" fmla="*/ 826293 h 826293"/>
                <a:gd name="connsiteX6" fmla="*/ 54769 w 562081"/>
                <a:gd name="connsiteY6" fmla="*/ 819150 h 826293"/>
                <a:gd name="connsiteX7" fmla="*/ 111919 w 562081"/>
                <a:gd name="connsiteY7" fmla="*/ 523875 h 826293"/>
                <a:gd name="connsiteX8" fmla="*/ 130969 w 562081"/>
                <a:gd name="connsiteY8" fmla="*/ 428625 h 826293"/>
                <a:gd name="connsiteX9" fmla="*/ 130969 w 562081"/>
                <a:gd name="connsiteY9" fmla="*/ 428625 h 826293"/>
                <a:gd name="connsiteX10" fmla="*/ 0 w 562081"/>
                <a:gd name="connsiteY10" fmla="*/ 354806 h 826293"/>
                <a:gd name="connsiteX11" fmla="*/ 9525 w 562081"/>
                <a:gd name="connsiteY11" fmla="*/ 328612 h 826293"/>
                <a:gd name="connsiteX12" fmla="*/ 30956 w 562081"/>
                <a:gd name="connsiteY12" fmla="*/ 321468 h 826293"/>
                <a:gd name="connsiteX0" fmla="*/ 30956 w 562081"/>
                <a:gd name="connsiteY0" fmla="*/ 321468 h 826293"/>
                <a:gd name="connsiteX1" fmla="*/ 561975 w 562081"/>
                <a:gd name="connsiteY1" fmla="*/ 0 h 826293"/>
                <a:gd name="connsiteX2" fmla="*/ 561975 w 562081"/>
                <a:gd name="connsiteY2" fmla="*/ 207168 h 826293"/>
                <a:gd name="connsiteX3" fmla="*/ 242888 w 562081"/>
                <a:gd name="connsiteY3" fmla="*/ 438150 h 826293"/>
                <a:gd name="connsiteX4" fmla="*/ 407194 w 562081"/>
                <a:gd name="connsiteY4" fmla="*/ 528637 h 826293"/>
                <a:gd name="connsiteX5" fmla="*/ 354807 w 562081"/>
                <a:gd name="connsiteY5" fmla="*/ 826293 h 826293"/>
                <a:gd name="connsiteX6" fmla="*/ 54769 w 562081"/>
                <a:gd name="connsiteY6" fmla="*/ 819150 h 826293"/>
                <a:gd name="connsiteX7" fmla="*/ 111919 w 562081"/>
                <a:gd name="connsiteY7" fmla="*/ 523875 h 826293"/>
                <a:gd name="connsiteX8" fmla="*/ 130969 w 562081"/>
                <a:gd name="connsiteY8" fmla="*/ 428625 h 826293"/>
                <a:gd name="connsiteX9" fmla="*/ 140494 w 562081"/>
                <a:gd name="connsiteY9" fmla="*/ 419100 h 826293"/>
                <a:gd name="connsiteX10" fmla="*/ 0 w 562081"/>
                <a:gd name="connsiteY10" fmla="*/ 354806 h 826293"/>
                <a:gd name="connsiteX11" fmla="*/ 9525 w 562081"/>
                <a:gd name="connsiteY11" fmla="*/ 328612 h 826293"/>
                <a:gd name="connsiteX12" fmla="*/ 30956 w 562081"/>
                <a:gd name="connsiteY12" fmla="*/ 321468 h 82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81" h="826293">
                  <a:moveTo>
                    <a:pt x="30956" y="321468"/>
                  </a:moveTo>
                  <a:lnTo>
                    <a:pt x="561975" y="0"/>
                  </a:lnTo>
                  <a:lnTo>
                    <a:pt x="561975" y="207168"/>
                  </a:lnTo>
                  <a:cubicBezTo>
                    <a:pt x="567532" y="205580"/>
                    <a:pt x="354013" y="361156"/>
                    <a:pt x="242888" y="438150"/>
                  </a:cubicBezTo>
                  <a:lnTo>
                    <a:pt x="407194" y="528637"/>
                  </a:lnTo>
                  <a:lnTo>
                    <a:pt x="354807" y="826293"/>
                  </a:lnTo>
                  <a:cubicBezTo>
                    <a:pt x="254794" y="823912"/>
                    <a:pt x="42864" y="823912"/>
                    <a:pt x="54769" y="819150"/>
                  </a:cubicBezTo>
                  <a:cubicBezTo>
                    <a:pt x="52388" y="821135"/>
                    <a:pt x="99219" y="588962"/>
                    <a:pt x="111919" y="523875"/>
                  </a:cubicBezTo>
                  <a:cubicBezTo>
                    <a:pt x="124619" y="458788"/>
                    <a:pt x="127794" y="444500"/>
                    <a:pt x="130969" y="428625"/>
                  </a:cubicBezTo>
                  <a:lnTo>
                    <a:pt x="140494" y="419100"/>
                  </a:lnTo>
                  <a:lnTo>
                    <a:pt x="0" y="354806"/>
                  </a:lnTo>
                  <a:cubicBezTo>
                    <a:pt x="6350" y="344487"/>
                    <a:pt x="2804" y="338693"/>
                    <a:pt x="9525" y="328612"/>
                  </a:cubicBezTo>
                  <a:cubicBezTo>
                    <a:pt x="15169" y="320147"/>
                    <a:pt x="16669" y="333855"/>
                    <a:pt x="30956" y="321468"/>
                  </a:cubicBezTo>
                  <a:close/>
                </a:path>
              </a:pathLst>
            </a:custGeom>
            <a:solidFill>
              <a:srgbClr val="C1C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BCB24ADA-6E18-2633-2E9A-DA8A992AF121}"/>
                </a:ext>
              </a:extLst>
            </p:cNvPr>
            <p:cNvCxnSpPr>
              <a:cxnSpLocks/>
              <a:stCxn id="5" idx="11"/>
            </p:cNvCxnSpPr>
            <p:nvPr/>
          </p:nvCxnSpPr>
          <p:spPr>
            <a:xfrm>
              <a:off x="5733761" y="1857375"/>
              <a:ext cx="242887" cy="116007"/>
            </a:xfrm>
            <a:prstGeom prst="line">
              <a:avLst/>
            </a:prstGeom>
            <a:ln>
              <a:solidFill>
                <a:srgbClr val="08151E"/>
              </a:solidFill>
            </a:ln>
          </p:spPr>
          <p:style>
            <a:lnRef idx="1">
              <a:schemeClr val="accent1"/>
            </a:lnRef>
            <a:fillRef idx="0">
              <a:schemeClr val="accent1"/>
            </a:fillRef>
            <a:effectRef idx="0">
              <a:schemeClr val="accent1"/>
            </a:effectRef>
            <a:fontRef idx="minor">
              <a:schemeClr val="tx1"/>
            </a:fontRef>
          </p:style>
        </p:cxnSp>
      </p:grpSp>
      <p:sp>
        <p:nvSpPr>
          <p:cNvPr id="12" name="Star: 5 Points 11">
            <a:extLst>
              <a:ext uri="{FF2B5EF4-FFF2-40B4-BE49-F238E27FC236}">
                <a16:creationId xmlns:a16="http://schemas.microsoft.com/office/drawing/2014/main" id="{594312BE-DDDA-010F-FF97-01CAAD498B47}"/>
              </a:ext>
            </a:extLst>
          </p:cNvPr>
          <p:cNvSpPr/>
          <p:nvPr/>
        </p:nvSpPr>
        <p:spPr>
          <a:xfrm>
            <a:off x="5976648" y="1703322"/>
            <a:ext cx="119352" cy="11600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55F2DF4B-B685-B069-3B7B-F5E5318A78AB}"/>
              </a:ext>
            </a:extLst>
          </p:cNvPr>
          <p:cNvSpPr/>
          <p:nvPr/>
        </p:nvSpPr>
        <p:spPr>
          <a:xfrm>
            <a:off x="5928749" y="2177950"/>
            <a:ext cx="119352" cy="11600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CDE6C168-1AA1-6DE8-AFF4-82FE8EB2F531}"/>
              </a:ext>
            </a:extLst>
          </p:cNvPr>
          <p:cNvSpPr/>
          <p:nvPr/>
        </p:nvSpPr>
        <p:spPr>
          <a:xfrm>
            <a:off x="4406537" y="5329646"/>
            <a:ext cx="191589" cy="13062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5369B1-8CFD-DD74-625A-914487942AAC}"/>
              </a:ext>
            </a:extLst>
          </p:cNvPr>
          <p:cNvSpPr txBox="1"/>
          <p:nvPr/>
        </p:nvSpPr>
        <p:spPr>
          <a:xfrm>
            <a:off x="4514555" y="5274134"/>
            <a:ext cx="865664" cy="707886"/>
          </a:xfrm>
          <a:prstGeom prst="rect">
            <a:avLst/>
          </a:prstGeom>
          <a:noFill/>
        </p:spPr>
        <p:txBody>
          <a:bodyPr wrap="square" rtlCol="0">
            <a:spAutoFit/>
          </a:bodyPr>
          <a:lstStyle/>
          <a:p>
            <a:r>
              <a:rPr lang="en-US" sz="800" i="1" dirty="0">
                <a:solidFill>
                  <a:schemeClr val="bg1"/>
                </a:solidFill>
              </a:rPr>
              <a:t>Subsequent property owner request to move to Parcel Group 3</a:t>
            </a:r>
          </a:p>
        </p:txBody>
      </p:sp>
    </p:spTree>
    <p:extLst>
      <p:ext uri="{BB962C8B-B14F-4D97-AF65-F5344CB8AC3E}">
        <p14:creationId xmlns:p14="http://schemas.microsoft.com/office/powerpoint/2010/main" val="153321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231DD0-67D5-4207-ACC6-21932E7F5662}"/>
              </a:ext>
            </a:extLst>
          </p:cNvPr>
          <p:cNvSpPr>
            <a:spLocks noGrp="1"/>
          </p:cNvSpPr>
          <p:nvPr>
            <p:ph type="sldNum" sz="quarter" idx="12"/>
          </p:nvPr>
        </p:nvSpPr>
        <p:spPr/>
        <p:txBody>
          <a:bodyPr/>
          <a:lstStyle/>
          <a:p>
            <a:fld id="{80792B77-90CA-405B-AECC-F9F3097D7F03}" type="slidenum">
              <a:rPr lang="en-US" smtClean="0"/>
              <a:pPr/>
              <a:t>8</a:t>
            </a:fld>
            <a:endParaRPr lang="en-US" dirty="0"/>
          </a:p>
        </p:txBody>
      </p:sp>
      <p:sp>
        <p:nvSpPr>
          <p:cNvPr id="5" name="Title 1">
            <a:extLst>
              <a:ext uri="{FF2B5EF4-FFF2-40B4-BE49-F238E27FC236}">
                <a16:creationId xmlns:a16="http://schemas.microsoft.com/office/drawing/2014/main" id="{4D1BCBB1-D376-412B-BC3D-C51FFC271DA8}"/>
              </a:ext>
            </a:extLst>
          </p:cNvPr>
          <p:cNvSpPr>
            <a:spLocks noGrp="1"/>
          </p:cNvSpPr>
          <p:nvPr>
            <p:ph type="title"/>
          </p:nvPr>
        </p:nvSpPr>
        <p:spPr>
          <a:xfrm>
            <a:off x="1202351" y="592184"/>
            <a:ext cx="9239225" cy="4127862"/>
          </a:xfrm>
        </p:spPr>
        <p:txBody>
          <a:bodyPr>
            <a:normAutofit/>
          </a:bodyPr>
          <a:lstStyle/>
          <a:p>
            <a:r>
              <a:rPr lang="en-US" sz="3200" dirty="0"/>
              <a:t>Composite Zoning Map, with Surrounding Area</a:t>
            </a:r>
          </a:p>
        </p:txBody>
      </p:sp>
      <p:pic>
        <p:nvPicPr>
          <p:cNvPr id="11" name="Picture 10" descr="Map&#10;&#10;Description automatically generated">
            <a:extLst>
              <a:ext uri="{FF2B5EF4-FFF2-40B4-BE49-F238E27FC236}">
                <a16:creationId xmlns:a16="http://schemas.microsoft.com/office/drawing/2014/main" id="{C18D3C8F-2C64-553F-CCA7-A99EF37EAC74}"/>
              </a:ext>
            </a:extLst>
          </p:cNvPr>
          <p:cNvPicPr>
            <a:picLocks noChangeAspect="1"/>
          </p:cNvPicPr>
          <p:nvPr/>
        </p:nvPicPr>
        <p:blipFill rotWithShape="1">
          <a:blip r:embed="rId2">
            <a:extLst>
              <a:ext uri="{28A0092B-C50C-407E-A947-70E740481C1C}">
                <a14:useLocalDpi xmlns:a14="http://schemas.microsoft.com/office/drawing/2010/main" val="0"/>
              </a:ext>
            </a:extLst>
          </a:blip>
          <a:srcRect l="31250" t="8611" r="31484" b="25417"/>
          <a:stretch/>
        </p:blipFill>
        <p:spPr>
          <a:xfrm>
            <a:off x="1202351" y="1514474"/>
            <a:ext cx="4543425" cy="4524375"/>
          </a:xfrm>
          <a:prstGeom prst="rect">
            <a:avLst/>
          </a:prstGeom>
        </p:spPr>
      </p:pic>
      <p:pic>
        <p:nvPicPr>
          <p:cNvPr id="13" name="Picture 12" descr="Map&#10;&#10;Description automatically generated">
            <a:extLst>
              <a:ext uri="{FF2B5EF4-FFF2-40B4-BE49-F238E27FC236}">
                <a16:creationId xmlns:a16="http://schemas.microsoft.com/office/drawing/2014/main" id="{DDAA6C18-3C2B-0E4E-15DF-E3C804C37923}"/>
              </a:ext>
            </a:extLst>
          </p:cNvPr>
          <p:cNvPicPr>
            <a:picLocks noChangeAspect="1"/>
          </p:cNvPicPr>
          <p:nvPr/>
        </p:nvPicPr>
        <p:blipFill rotWithShape="1">
          <a:blip r:embed="rId3">
            <a:extLst>
              <a:ext uri="{28A0092B-C50C-407E-A947-70E740481C1C}">
                <a14:useLocalDpi xmlns:a14="http://schemas.microsoft.com/office/drawing/2010/main" val="0"/>
              </a:ext>
            </a:extLst>
          </a:blip>
          <a:srcRect l="30801" t="8368" r="31934" b="25659"/>
          <a:stretch/>
        </p:blipFill>
        <p:spPr>
          <a:xfrm>
            <a:off x="5981700" y="1514474"/>
            <a:ext cx="4543425" cy="4524375"/>
          </a:xfrm>
          <a:prstGeom prst="rect">
            <a:avLst/>
          </a:prstGeom>
        </p:spPr>
      </p:pic>
      <p:sp>
        <p:nvSpPr>
          <p:cNvPr id="14" name="TextBox 13">
            <a:extLst>
              <a:ext uri="{FF2B5EF4-FFF2-40B4-BE49-F238E27FC236}">
                <a16:creationId xmlns:a16="http://schemas.microsoft.com/office/drawing/2014/main" id="{1267C6E0-1648-29E2-3ED9-5E1D281612C0}"/>
              </a:ext>
            </a:extLst>
          </p:cNvPr>
          <p:cNvSpPr txBox="1"/>
          <p:nvPr/>
        </p:nvSpPr>
        <p:spPr>
          <a:xfrm>
            <a:off x="1140167" y="6031632"/>
            <a:ext cx="2333897" cy="369332"/>
          </a:xfrm>
          <a:prstGeom prst="rect">
            <a:avLst/>
          </a:prstGeom>
          <a:noFill/>
        </p:spPr>
        <p:txBody>
          <a:bodyPr wrap="square" rtlCol="0">
            <a:spAutoFit/>
          </a:bodyPr>
          <a:lstStyle/>
          <a:p>
            <a:r>
              <a:rPr lang="en-US" dirty="0"/>
              <a:t>EXISTING</a:t>
            </a:r>
          </a:p>
        </p:txBody>
      </p:sp>
      <p:sp>
        <p:nvSpPr>
          <p:cNvPr id="15" name="TextBox 14">
            <a:extLst>
              <a:ext uri="{FF2B5EF4-FFF2-40B4-BE49-F238E27FC236}">
                <a16:creationId xmlns:a16="http://schemas.microsoft.com/office/drawing/2014/main" id="{03CA3237-DC0B-647F-A9CE-5A5F0AF000DA}"/>
              </a:ext>
            </a:extLst>
          </p:cNvPr>
          <p:cNvSpPr txBox="1"/>
          <p:nvPr/>
        </p:nvSpPr>
        <p:spPr>
          <a:xfrm>
            <a:off x="5981700" y="6075824"/>
            <a:ext cx="2333897" cy="369332"/>
          </a:xfrm>
          <a:prstGeom prst="rect">
            <a:avLst/>
          </a:prstGeom>
          <a:noFill/>
        </p:spPr>
        <p:txBody>
          <a:bodyPr wrap="square" rtlCol="0">
            <a:spAutoFit/>
          </a:bodyPr>
          <a:lstStyle/>
          <a:p>
            <a:r>
              <a:rPr lang="en-US" dirty="0"/>
              <a:t>PROPOSED</a:t>
            </a:r>
          </a:p>
        </p:txBody>
      </p:sp>
    </p:spTree>
    <p:extLst>
      <p:ext uri="{BB962C8B-B14F-4D97-AF65-F5344CB8AC3E}">
        <p14:creationId xmlns:p14="http://schemas.microsoft.com/office/powerpoint/2010/main" val="84661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2FA1-B558-40BF-AE8F-DBD398984C2C}"/>
              </a:ext>
            </a:extLst>
          </p:cNvPr>
          <p:cNvSpPr>
            <a:spLocks noGrp="1"/>
          </p:cNvSpPr>
          <p:nvPr>
            <p:ph type="title"/>
          </p:nvPr>
        </p:nvSpPr>
        <p:spPr/>
        <p:txBody>
          <a:bodyPr>
            <a:normAutofit fontScale="90000"/>
          </a:bodyPr>
          <a:lstStyle/>
          <a:p>
            <a:r>
              <a:rPr lang="en-US" dirty="0"/>
              <a:t>New Rural Residential Zone will apply to 270 acres</a:t>
            </a:r>
          </a:p>
        </p:txBody>
      </p:sp>
      <p:sp>
        <p:nvSpPr>
          <p:cNvPr id="3" name="Content Placeholder 2">
            <a:extLst>
              <a:ext uri="{FF2B5EF4-FFF2-40B4-BE49-F238E27FC236}">
                <a16:creationId xmlns:a16="http://schemas.microsoft.com/office/drawing/2014/main" id="{D7E6B5A8-5E4A-42C4-B3A2-809EBB05183C}"/>
              </a:ext>
            </a:extLst>
          </p:cNvPr>
          <p:cNvSpPr>
            <a:spLocks noGrp="1"/>
          </p:cNvSpPr>
          <p:nvPr>
            <p:ph idx="1"/>
          </p:nvPr>
        </p:nvSpPr>
        <p:spPr>
          <a:xfrm>
            <a:off x="1105990" y="2100488"/>
            <a:ext cx="7680959" cy="3847466"/>
          </a:xfrm>
        </p:spPr>
        <p:txBody>
          <a:bodyPr>
            <a:noAutofit/>
          </a:bodyPr>
          <a:lstStyle/>
          <a:p>
            <a:pPr marL="231775" indent="-231775"/>
            <a:r>
              <a:rPr lang="en-US" sz="2400" dirty="0"/>
              <a:t>Intent: “T</a:t>
            </a:r>
            <a:r>
              <a:rPr lang="en-US" sz="2000" b="0" i="0" u="none" strike="noStrike" baseline="0" dirty="0">
                <a:latin typeface="ArialMT"/>
              </a:rPr>
              <a:t>o promote a rural character by providing for very low density single-family residential uses, agricultural uses, and preservation of the natural environment consistent with the General Plan”</a:t>
            </a:r>
          </a:p>
          <a:p>
            <a:pPr marL="231775" indent="-231775"/>
            <a:r>
              <a:rPr lang="en-US" sz="2000" dirty="0"/>
              <a:t>Seven parcels </a:t>
            </a:r>
          </a:p>
          <a:p>
            <a:pPr marL="231775" indent="-231775"/>
            <a:r>
              <a:rPr lang="en-US" sz="2000" dirty="0"/>
              <a:t>Maximum buildout with current parcel configuration is about 50 units*</a:t>
            </a:r>
          </a:p>
          <a:p>
            <a:pPr marL="231775" indent="-231775"/>
            <a:endParaRPr lang="en-US" sz="2000" dirty="0"/>
          </a:p>
          <a:p>
            <a:pPr marL="231775" indent="-231775"/>
            <a:endParaRPr lang="en-US" sz="2000" dirty="0"/>
          </a:p>
          <a:p>
            <a:pPr marL="231775" indent="-231775"/>
            <a:endParaRPr lang="en-US" sz="2000" dirty="0"/>
          </a:p>
          <a:p>
            <a:pPr marL="231775" indent="-231775"/>
            <a:endParaRPr lang="en-US" sz="2000" dirty="0"/>
          </a:p>
        </p:txBody>
      </p:sp>
      <p:sp>
        <p:nvSpPr>
          <p:cNvPr id="6" name="Slide Number Placeholder 5">
            <a:extLst>
              <a:ext uri="{FF2B5EF4-FFF2-40B4-BE49-F238E27FC236}">
                <a16:creationId xmlns:a16="http://schemas.microsoft.com/office/drawing/2014/main" id="{EB6C1EA4-258F-4BB1-A39E-5E06D4276620}"/>
              </a:ext>
            </a:extLst>
          </p:cNvPr>
          <p:cNvSpPr>
            <a:spLocks noGrp="1"/>
          </p:cNvSpPr>
          <p:nvPr>
            <p:ph type="sldNum" sz="quarter" idx="12"/>
          </p:nvPr>
        </p:nvSpPr>
        <p:spPr/>
        <p:txBody>
          <a:bodyPr/>
          <a:lstStyle/>
          <a:p>
            <a:fld id="{80792B77-90CA-405B-AECC-F9F3097D7F03}" type="slidenum">
              <a:rPr lang="en-US" smtClean="0"/>
              <a:pPr/>
              <a:t>9</a:t>
            </a:fld>
            <a:endParaRPr lang="en-US" dirty="0"/>
          </a:p>
        </p:txBody>
      </p:sp>
      <p:sp>
        <p:nvSpPr>
          <p:cNvPr id="4" name="TextBox 3">
            <a:extLst>
              <a:ext uri="{FF2B5EF4-FFF2-40B4-BE49-F238E27FC236}">
                <a16:creationId xmlns:a16="http://schemas.microsoft.com/office/drawing/2014/main" id="{5440F17D-6E8A-5AC3-20AD-867A3081EA1A}"/>
              </a:ext>
            </a:extLst>
          </p:cNvPr>
          <p:cNvSpPr txBox="1"/>
          <p:nvPr/>
        </p:nvSpPr>
        <p:spPr>
          <a:xfrm>
            <a:off x="1202351" y="5947954"/>
            <a:ext cx="8202906" cy="276999"/>
          </a:xfrm>
          <a:prstGeom prst="rect">
            <a:avLst/>
          </a:prstGeom>
          <a:noFill/>
        </p:spPr>
        <p:txBody>
          <a:bodyPr wrap="square" rtlCol="0">
            <a:spAutoFit/>
          </a:bodyPr>
          <a:lstStyle/>
          <a:p>
            <a:r>
              <a:rPr lang="en-US" sz="1200" i="1" dirty="0"/>
              <a:t>*  Excludes ADUs and JADUs; assumes the three lots smaller than 10 acres with existing homes are built out.  </a:t>
            </a:r>
          </a:p>
        </p:txBody>
      </p:sp>
    </p:spTree>
    <p:extLst>
      <p:ext uri="{BB962C8B-B14F-4D97-AF65-F5344CB8AC3E}">
        <p14:creationId xmlns:p14="http://schemas.microsoft.com/office/powerpoint/2010/main" val="268710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942</TotalTime>
  <Words>1052</Words>
  <Application>Microsoft Office PowerPoint</Application>
  <PresentationFormat>Widescreen</PresentationFormat>
  <Paragraphs>127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ArialMT</vt:lpstr>
      <vt:lpstr>Calibri</vt:lpstr>
      <vt:lpstr>MS Shell Dlg 2</vt:lpstr>
      <vt:lpstr>Wingdings</vt:lpstr>
      <vt:lpstr>Wingdings 3</vt:lpstr>
      <vt:lpstr>Madison</vt:lpstr>
      <vt:lpstr>Bollinger Canyon Study Area General Plan Amendment and Rezoning  Town Council Study Session</vt:lpstr>
      <vt:lpstr>Context</vt:lpstr>
      <vt:lpstr>Work to Date on Bollinger Canyon</vt:lpstr>
      <vt:lpstr>Study Area</vt:lpstr>
      <vt:lpstr>Study Area</vt:lpstr>
      <vt:lpstr>Current Zoning Context</vt:lpstr>
      <vt:lpstr>Existing Conditions</vt:lpstr>
      <vt:lpstr>Composite Zoning Map, with Surrounding Area</vt:lpstr>
      <vt:lpstr>New Rural Residential Zone will apply to 270 acres</vt:lpstr>
      <vt:lpstr>Uses and Standards</vt:lpstr>
      <vt:lpstr>Other Conforming Zoning Amendments</vt:lpstr>
      <vt:lpstr>Definition of “Agriculture”</vt:lpstr>
      <vt:lpstr>General Plan Amendments</vt:lpstr>
      <vt:lpstr>Public Input</vt:lpstr>
      <vt:lpstr>Planning Commission Input (5/24)</vt:lpstr>
      <vt:lpstr>Next Steps</vt:lpstr>
      <vt:lpstr>Thank You!</vt:lpstr>
      <vt:lpstr>Definition of “Agriculture”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Bollinger Valley Neighborhood Meeting</dc:title>
  <dc:creator>barry miller</dc:creator>
  <cp:lastModifiedBy>Marty McInturf</cp:lastModifiedBy>
  <cp:revision>9</cp:revision>
  <cp:lastPrinted>2022-01-25T17:54:43Z</cp:lastPrinted>
  <dcterms:created xsi:type="dcterms:W3CDTF">2022-01-21T18:17:52Z</dcterms:created>
  <dcterms:modified xsi:type="dcterms:W3CDTF">2022-05-26T19:36:36Z</dcterms:modified>
</cp:coreProperties>
</file>